
<file path=[Content_Types].xml><?xml version="1.0" encoding="utf-8"?>
<Types xmlns="http://schemas.openxmlformats.org/package/2006/content-types">
  <Default Extension="bin" ContentType="application/vnd.openxmlformats-officedocument.oleObject"/>
  <Default Extension="docx" ContentType="application/vnd.openxmlformats-officedocument.wordprocessingml.document"/>
  <Default Extension="emf" ContentType="image/x-emf"/>
  <Default Extension="gif" ContentType="image/gif"/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wdp" ContentType="image/vnd.ms-photo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theme/theme3.xml" ContentType="application/vnd.openxmlformats-officedocument.theme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theme/theme4.xml" ContentType="application/vnd.openxmlformats-officedocument.theme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theme/theme5.xml" ContentType="application/vnd.openxmlformats-officedocument.theme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theme/theme6.xml" ContentType="application/vnd.openxmlformats-officedocument.theme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theme/theme7.xml" ContentType="application/vnd.openxmlformats-officedocument.theme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theme/theme8.xml" ContentType="application/vnd.openxmlformats-officedocument.theme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theme/theme9.xml" ContentType="application/vnd.openxmlformats-officedocument.theme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theme/theme10.xml" ContentType="application/vnd.openxmlformats-officedocument.theme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theme/theme11.xml" ContentType="application/vnd.openxmlformats-officedocument.theme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theme/theme12.xml" ContentType="application/vnd.openxmlformats-officedocument.theme+xml"/>
  <Override PartName="/ppt/theme/theme13.xml" ContentType="application/vnd.openxmlformats-officedocument.theme+xml"/>
  <Override PartName="/ppt/theme/theme1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>
  <p:sldMasterIdLst>
    <p:sldMasterId id="2147485104" r:id="rId5"/>
    <p:sldMasterId id="2147485324" r:id="rId6"/>
    <p:sldMasterId id="2147485698" r:id="rId7"/>
    <p:sldMasterId id="2147485726" r:id="rId8"/>
    <p:sldMasterId id="2147485753" r:id="rId9"/>
    <p:sldMasterId id="2147485778" r:id="rId10"/>
    <p:sldMasterId id="2147485807" r:id="rId11"/>
    <p:sldMasterId id="2147485821" r:id="rId12"/>
    <p:sldMasterId id="2147485847" r:id="rId13"/>
    <p:sldMasterId id="2147485861" r:id="rId14"/>
    <p:sldMasterId id="2147485891" r:id="rId15"/>
    <p:sldMasterId id="2147485903" r:id="rId16"/>
  </p:sldMasterIdLst>
  <p:notesMasterIdLst>
    <p:notesMasterId r:id="rId116"/>
  </p:notesMasterIdLst>
  <p:handoutMasterIdLst>
    <p:handoutMasterId r:id="rId117"/>
  </p:handoutMasterIdLst>
  <p:sldIdLst>
    <p:sldId id="280" r:id="rId17"/>
    <p:sldId id="3139" r:id="rId18"/>
    <p:sldId id="3141" r:id="rId19"/>
    <p:sldId id="3140" r:id="rId20"/>
    <p:sldId id="2973" r:id="rId21"/>
    <p:sldId id="2974" r:id="rId22"/>
    <p:sldId id="2809" r:id="rId23"/>
    <p:sldId id="2808" r:id="rId24"/>
    <p:sldId id="399" r:id="rId25"/>
    <p:sldId id="6381" r:id="rId26"/>
    <p:sldId id="408" r:id="rId27"/>
    <p:sldId id="405" r:id="rId28"/>
    <p:sldId id="406" r:id="rId29"/>
    <p:sldId id="6274" r:id="rId30"/>
    <p:sldId id="6275" r:id="rId31"/>
    <p:sldId id="1472" r:id="rId32"/>
    <p:sldId id="6271" r:id="rId33"/>
    <p:sldId id="6272" r:id="rId34"/>
    <p:sldId id="6277" r:id="rId35"/>
    <p:sldId id="6322" r:id="rId36"/>
    <p:sldId id="6278" r:id="rId37"/>
    <p:sldId id="2525" r:id="rId38"/>
    <p:sldId id="532" r:id="rId39"/>
    <p:sldId id="534" r:id="rId40"/>
    <p:sldId id="533" r:id="rId41"/>
    <p:sldId id="6378" r:id="rId42"/>
    <p:sldId id="6379" r:id="rId43"/>
    <p:sldId id="6398" r:id="rId44"/>
    <p:sldId id="403" r:id="rId45"/>
    <p:sldId id="6395" r:id="rId46"/>
    <p:sldId id="356" r:id="rId47"/>
    <p:sldId id="6394" r:id="rId48"/>
    <p:sldId id="6383" r:id="rId49"/>
    <p:sldId id="824" r:id="rId50"/>
    <p:sldId id="6388" r:id="rId51"/>
    <p:sldId id="6385" r:id="rId52"/>
    <p:sldId id="6391" r:id="rId53"/>
    <p:sldId id="401" r:id="rId54"/>
    <p:sldId id="6396" r:id="rId55"/>
    <p:sldId id="6370" r:id="rId56"/>
    <p:sldId id="6371" r:id="rId57"/>
    <p:sldId id="6372" r:id="rId58"/>
    <p:sldId id="756" r:id="rId59"/>
    <p:sldId id="6392" r:id="rId60"/>
    <p:sldId id="6393" r:id="rId61"/>
    <p:sldId id="813" r:id="rId62"/>
    <p:sldId id="835" r:id="rId63"/>
    <p:sldId id="434" r:id="rId64"/>
    <p:sldId id="741" r:id="rId65"/>
    <p:sldId id="606" r:id="rId66"/>
    <p:sldId id="806" r:id="rId67"/>
    <p:sldId id="819" r:id="rId68"/>
    <p:sldId id="775" r:id="rId69"/>
    <p:sldId id="269" r:id="rId70"/>
    <p:sldId id="368" r:id="rId71"/>
    <p:sldId id="371" r:id="rId72"/>
    <p:sldId id="374" r:id="rId73"/>
    <p:sldId id="391" r:id="rId74"/>
    <p:sldId id="392" r:id="rId75"/>
    <p:sldId id="393" r:id="rId76"/>
    <p:sldId id="394" r:id="rId77"/>
    <p:sldId id="390" r:id="rId78"/>
    <p:sldId id="376" r:id="rId79"/>
    <p:sldId id="1040" r:id="rId80"/>
    <p:sldId id="377" r:id="rId81"/>
    <p:sldId id="440" r:id="rId82"/>
    <p:sldId id="1359" r:id="rId83"/>
    <p:sldId id="378" r:id="rId84"/>
    <p:sldId id="343" r:id="rId85"/>
    <p:sldId id="346" r:id="rId86"/>
    <p:sldId id="345" r:id="rId87"/>
    <p:sldId id="462" r:id="rId88"/>
    <p:sldId id="6397" r:id="rId89"/>
    <p:sldId id="387" r:id="rId90"/>
    <p:sldId id="469" r:id="rId91"/>
    <p:sldId id="477" r:id="rId92"/>
    <p:sldId id="478" r:id="rId93"/>
    <p:sldId id="479" r:id="rId94"/>
    <p:sldId id="480" r:id="rId95"/>
    <p:sldId id="1039" r:id="rId96"/>
    <p:sldId id="316" r:id="rId97"/>
    <p:sldId id="6380" r:id="rId98"/>
    <p:sldId id="265" r:id="rId99"/>
    <p:sldId id="326" r:id="rId100"/>
    <p:sldId id="266" r:id="rId101"/>
    <p:sldId id="267" r:id="rId102"/>
    <p:sldId id="270" r:id="rId103"/>
    <p:sldId id="278" r:id="rId104"/>
    <p:sldId id="282" r:id="rId105"/>
    <p:sldId id="283" r:id="rId106"/>
    <p:sldId id="322" r:id="rId107"/>
    <p:sldId id="323" r:id="rId108"/>
    <p:sldId id="603" r:id="rId109"/>
    <p:sldId id="6373" r:id="rId110"/>
    <p:sldId id="2631" r:id="rId111"/>
    <p:sldId id="609" r:id="rId112"/>
    <p:sldId id="2646" r:id="rId113"/>
    <p:sldId id="3197" r:id="rId114"/>
    <p:sldId id="2651" r:id="rId115"/>
  </p:sldIdLst>
  <p:sldSz cx="12192000" cy="6858000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INGENIAR" initials="I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00"/>
    <a:srgbClr val="1D1E41"/>
    <a:srgbClr val="F17F32"/>
    <a:srgbClr val="D6AB2C"/>
    <a:srgbClr val="62836D"/>
    <a:srgbClr val="578B79"/>
    <a:srgbClr val="3B3B3B"/>
    <a:srgbClr val="996633"/>
    <a:srgbClr val="767171"/>
    <a:srgbClr val="6C745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Estilo medio 2 - Énfasis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69012ECD-51FC-41F1-AA8D-1B2483CD663E}" styleName="Estilo claro 2 - Acento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Sin estilo, cuadrícula de la tabla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Sin estilo ni cuadrícula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073A0DAA-6AF3-43AB-8588-CEC1D06C72B9}" styleName="Estilo medio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0711" autoAdjust="0"/>
    <p:restoredTop sz="96357" autoAdjust="0"/>
  </p:normalViewPr>
  <p:slideViewPr>
    <p:cSldViewPr>
      <p:cViewPr varScale="1">
        <p:scale>
          <a:sx n="92" d="100"/>
          <a:sy n="92" d="100"/>
        </p:scale>
        <p:origin x="533" y="6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</p:sldLst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>
      <p:cViewPr varScale="1">
        <p:scale>
          <a:sx n="67" d="100"/>
          <a:sy n="67" d="100"/>
        </p:scale>
        <p:origin x="-2106" y="-10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10.xml"/><Relationship Id="rId117" Type="http://schemas.openxmlformats.org/officeDocument/2006/relationships/handoutMaster" Target="handoutMasters/handoutMaster1.xml"/><Relationship Id="rId21" Type="http://schemas.openxmlformats.org/officeDocument/2006/relationships/slide" Target="slides/slide5.xml"/><Relationship Id="rId42" Type="http://schemas.openxmlformats.org/officeDocument/2006/relationships/slide" Target="slides/slide26.xml"/><Relationship Id="rId47" Type="http://schemas.openxmlformats.org/officeDocument/2006/relationships/slide" Target="slides/slide31.xml"/><Relationship Id="rId63" Type="http://schemas.openxmlformats.org/officeDocument/2006/relationships/slide" Target="slides/slide47.xml"/><Relationship Id="rId68" Type="http://schemas.openxmlformats.org/officeDocument/2006/relationships/slide" Target="slides/slide52.xml"/><Relationship Id="rId84" Type="http://schemas.openxmlformats.org/officeDocument/2006/relationships/slide" Target="slides/slide68.xml"/><Relationship Id="rId89" Type="http://schemas.openxmlformats.org/officeDocument/2006/relationships/slide" Target="slides/slide73.xml"/><Relationship Id="rId112" Type="http://schemas.openxmlformats.org/officeDocument/2006/relationships/slide" Target="slides/slide96.xml"/><Relationship Id="rId16" Type="http://schemas.openxmlformats.org/officeDocument/2006/relationships/slideMaster" Target="slideMasters/slideMaster12.xml"/><Relationship Id="rId107" Type="http://schemas.openxmlformats.org/officeDocument/2006/relationships/slide" Target="slides/slide91.xml"/><Relationship Id="rId11" Type="http://schemas.openxmlformats.org/officeDocument/2006/relationships/slideMaster" Target="slideMasters/slideMaster7.xml"/><Relationship Id="rId32" Type="http://schemas.openxmlformats.org/officeDocument/2006/relationships/slide" Target="slides/slide16.xml"/><Relationship Id="rId37" Type="http://schemas.openxmlformats.org/officeDocument/2006/relationships/slide" Target="slides/slide21.xml"/><Relationship Id="rId53" Type="http://schemas.openxmlformats.org/officeDocument/2006/relationships/slide" Target="slides/slide37.xml"/><Relationship Id="rId58" Type="http://schemas.openxmlformats.org/officeDocument/2006/relationships/slide" Target="slides/slide42.xml"/><Relationship Id="rId74" Type="http://schemas.openxmlformats.org/officeDocument/2006/relationships/slide" Target="slides/slide58.xml"/><Relationship Id="rId79" Type="http://schemas.openxmlformats.org/officeDocument/2006/relationships/slide" Target="slides/slide63.xml"/><Relationship Id="rId102" Type="http://schemas.openxmlformats.org/officeDocument/2006/relationships/slide" Target="slides/slide86.xml"/><Relationship Id="rId5" Type="http://schemas.openxmlformats.org/officeDocument/2006/relationships/slideMaster" Target="slideMasters/slideMaster1.xml"/><Relationship Id="rId90" Type="http://schemas.openxmlformats.org/officeDocument/2006/relationships/slide" Target="slides/slide74.xml"/><Relationship Id="rId95" Type="http://schemas.openxmlformats.org/officeDocument/2006/relationships/slide" Target="slides/slide79.xml"/><Relationship Id="rId22" Type="http://schemas.openxmlformats.org/officeDocument/2006/relationships/slide" Target="slides/slide6.xml"/><Relationship Id="rId27" Type="http://schemas.openxmlformats.org/officeDocument/2006/relationships/slide" Target="slides/slide11.xml"/><Relationship Id="rId43" Type="http://schemas.openxmlformats.org/officeDocument/2006/relationships/slide" Target="slides/slide27.xml"/><Relationship Id="rId48" Type="http://schemas.openxmlformats.org/officeDocument/2006/relationships/slide" Target="slides/slide32.xml"/><Relationship Id="rId64" Type="http://schemas.openxmlformats.org/officeDocument/2006/relationships/slide" Target="slides/slide48.xml"/><Relationship Id="rId69" Type="http://schemas.openxmlformats.org/officeDocument/2006/relationships/slide" Target="slides/slide53.xml"/><Relationship Id="rId113" Type="http://schemas.openxmlformats.org/officeDocument/2006/relationships/slide" Target="slides/slide97.xml"/><Relationship Id="rId118" Type="http://schemas.openxmlformats.org/officeDocument/2006/relationships/commentAuthors" Target="commentAuthors.xml"/><Relationship Id="rId80" Type="http://schemas.openxmlformats.org/officeDocument/2006/relationships/slide" Target="slides/slide64.xml"/><Relationship Id="rId85" Type="http://schemas.openxmlformats.org/officeDocument/2006/relationships/slide" Target="slides/slide69.xml"/><Relationship Id="rId12" Type="http://schemas.openxmlformats.org/officeDocument/2006/relationships/slideMaster" Target="slideMasters/slideMaster8.xml"/><Relationship Id="rId17" Type="http://schemas.openxmlformats.org/officeDocument/2006/relationships/slide" Target="slides/slide1.xml"/><Relationship Id="rId33" Type="http://schemas.openxmlformats.org/officeDocument/2006/relationships/slide" Target="slides/slide17.xml"/><Relationship Id="rId38" Type="http://schemas.openxmlformats.org/officeDocument/2006/relationships/slide" Target="slides/slide22.xml"/><Relationship Id="rId59" Type="http://schemas.openxmlformats.org/officeDocument/2006/relationships/slide" Target="slides/slide43.xml"/><Relationship Id="rId103" Type="http://schemas.openxmlformats.org/officeDocument/2006/relationships/slide" Target="slides/slide87.xml"/><Relationship Id="rId108" Type="http://schemas.openxmlformats.org/officeDocument/2006/relationships/slide" Target="slides/slide92.xml"/><Relationship Id="rId54" Type="http://schemas.openxmlformats.org/officeDocument/2006/relationships/slide" Target="slides/slide38.xml"/><Relationship Id="rId70" Type="http://schemas.openxmlformats.org/officeDocument/2006/relationships/slide" Target="slides/slide54.xml"/><Relationship Id="rId75" Type="http://schemas.openxmlformats.org/officeDocument/2006/relationships/slide" Target="slides/slide59.xml"/><Relationship Id="rId91" Type="http://schemas.openxmlformats.org/officeDocument/2006/relationships/slide" Target="slides/slide75.xml"/><Relationship Id="rId96" Type="http://schemas.openxmlformats.org/officeDocument/2006/relationships/slide" Target="slides/slide80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23" Type="http://schemas.openxmlformats.org/officeDocument/2006/relationships/slide" Target="slides/slide7.xml"/><Relationship Id="rId28" Type="http://schemas.openxmlformats.org/officeDocument/2006/relationships/slide" Target="slides/slide12.xml"/><Relationship Id="rId49" Type="http://schemas.openxmlformats.org/officeDocument/2006/relationships/slide" Target="slides/slide33.xml"/><Relationship Id="rId114" Type="http://schemas.openxmlformats.org/officeDocument/2006/relationships/slide" Target="slides/slide98.xml"/><Relationship Id="rId119" Type="http://schemas.openxmlformats.org/officeDocument/2006/relationships/presProps" Target="presProps.xml"/><Relationship Id="rId44" Type="http://schemas.openxmlformats.org/officeDocument/2006/relationships/slide" Target="slides/slide28.xml"/><Relationship Id="rId60" Type="http://schemas.openxmlformats.org/officeDocument/2006/relationships/slide" Target="slides/slide44.xml"/><Relationship Id="rId65" Type="http://schemas.openxmlformats.org/officeDocument/2006/relationships/slide" Target="slides/slide49.xml"/><Relationship Id="rId81" Type="http://schemas.openxmlformats.org/officeDocument/2006/relationships/slide" Target="slides/slide65.xml"/><Relationship Id="rId86" Type="http://schemas.openxmlformats.org/officeDocument/2006/relationships/slide" Target="slides/slide70.xml"/><Relationship Id="rId4" Type="http://schemas.openxmlformats.org/officeDocument/2006/relationships/customXml" Target="../customXml/item4.xml"/><Relationship Id="rId9" Type="http://schemas.openxmlformats.org/officeDocument/2006/relationships/slideMaster" Target="slideMasters/slideMaster5.xml"/><Relationship Id="rId13" Type="http://schemas.openxmlformats.org/officeDocument/2006/relationships/slideMaster" Target="slideMasters/slideMaster9.xml"/><Relationship Id="rId18" Type="http://schemas.openxmlformats.org/officeDocument/2006/relationships/slide" Target="slides/slide2.xml"/><Relationship Id="rId39" Type="http://schemas.openxmlformats.org/officeDocument/2006/relationships/slide" Target="slides/slide23.xml"/><Relationship Id="rId109" Type="http://schemas.openxmlformats.org/officeDocument/2006/relationships/slide" Target="slides/slide93.xml"/><Relationship Id="rId34" Type="http://schemas.openxmlformats.org/officeDocument/2006/relationships/slide" Target="slides/slide18.xml"/><Relationship Id="rId50" Type="http://schemas.openxmlformats.org/officeDocument/2006/relationships/slide" Target="slides/slide34.xml"/><Relationship Id="rId55" Type="http://schemas.openxmlformats.org/officeDocument/2006/relationships/slide" Target="slides/slide39.xml"/><Relationship Id="rId76" Type="http://schemas.openxmlformats.org/officeDocument/2006/relationships/slide" Target="slides/slide60.xml"/><Relationship Id="rId97" Type="http://schemas.openxmlformats.org/officeDocument/2006/relationships/slide" Target="slides/slide81.xml"/><Relationship Id="rId104" Type="http://schemas.openxmlformats.org/officeDocument/2006/relationships/slide" Target="slides/slide88.xml"/><Relationship Id="rId120" Type="http://schemas.openxmlformats.org/officeDocument/2006/relationships/viewProps" Target="viewProps.xml"/><Relationship Id="rId7" Type="http://schemas.openxmlformats.org/officeDocument/2006/relationships/slideMaster" Target="slideMasters/slideMaster3.xml"/><Relationship Id="rId71" Type="http://schemas.openxmlformats.org/officeDocument/2006/relationships/slide" Target="slides/slide55.xml"/><Relationship Id="rId92" Type="http://schemas.openxmlformats.org/officeDocument/2006/relationships/slide" Target="slides/slide76.xml"/><Relationship Id="rId2" Type="http://schemas.openxmlformats.org/officeDocument/2006/relationships/customXml" Target="../customXml/item2.xml"/><Relationship Id="rId29" Type="http://schemas.openxmlformats.org/officeDocument/2006/relationships/slide" Target="slides/slide13.xml"/><Relationship Id="rId24" Type="http://schemas.openxmlformats.org/officeDocument/2006/relationships/slide" Target="slides/slide8.xml"/><Relationship Id="rId40" Type="http://schemas.openxmlformats.org/officeDocument/2006/relationships/slide" Target="slides/slide24.xml"/><Relationship Id="rId45" Type="http://schemas.openxmlformats.org/officeDocument/2006/relationships/slide" Target="slides/slide29.xml"/><Relationship Id="rId66" Type="http://schemas.openxmlformats.org/officeDocument/2006/relationships/slide" Target="slides/slide50.xml"/><Relationship Id="rId87" Type="http://schemas.openxmlformats.org/officeDocument/2006/relationships/slide" Target="slides/slide71.xml"/><Relationship Id="rId110" Type="http://schemas.openxmlformats.org/officeDocument/2006/relationships/slide" Target="slides/slide94.xml"/><Relationship Id="rId115" Type="http://schemas.openxmlformats.org/officeDocument/2006/relationships/slide" Target="slides/slide99.xml"/><Relationship Id="rId61" Type="http://schemas.openxmlformats.org/officeDocument/2006/relationships/slide" Target="slides/slide45.xml"/><Relationship Id="rId82" Type="http://schemas.openxmlformats.org/officeDocument/2006/relationships/slide" Target="slides/slide66.xml"/><Relationship Id="rId19" Type="http://schemas.openxmlformats.org/officeDocument/2006/relationships/slide" Target="slides/slide3.xml"/><Relationship Id="rId14" Type="http://schemas.openxmlformats.org/officeDocument/2006/relationships/slideMaster" Target="slideMasters/slideMaster10.xml"/><Relationship Id="rId30" Type="http://schemas.openxmlformats.org/officeDocument/2006/relationships/slide" Target="slides/slide14.xml"/><Relationship Id="rId35" Type="http://schemas.openxmlformats.org/officeDocument/2006/relationships/slide" Target="slides/slide19.xml"/><Relationship Id="rId56" Type="http://schemas.openxmlformats.org/officeDocument/2006/relationships/slide" Target="slides/slide40.xml"/><Relationship Id="rId77" Type="http://schemas.openxmlformats.org/officeDocument/2006/relationships/slide" Target="slides/slide61.xml"/><Relationship Id="rId100" Type="http://schemas.openxmlformats.org/officeDocument/2006/relationships/slide" Target="slides/slide84.xml"/><Relationship Id="rId105" Type="http://schemas.openxmlformats.org/officeDocument/2006/relationships/slide" Target="slides/slide89.xml"/><Relationship Id="rId8" Type="http://schemas.openxmlformats.org/officeDocument/2006/relationships/slideMaster" Target="slideMasters/slideMaster4.xml"/><Relationship Id="rId51" Type="http://schemas.openxmlformats.org/officeDocument/2006/relationships/slide" Target="slides/slide35.xml"/><Relationship Id="rId72" Type="http://schemas.openxmlformats.org/officeDocument/2006/relationships/slide" Target="slides/slide56.xml"/><Relationship Id="rId93" Type="http://schemas.openxmlformats.org/officeDocument/2006/relationships/slide" Target="slides/slide77.xml"/><Relationship Id="rId98" Type="http://schemas.openxmlformats.org/officeDocument/2006/relationships/slide" Target="slides/slide82.xml"/><Relationship Id="rId121" Type="http://schemas.openxmlformats.org/officeDocument/2006/relationships/theme" Target="theme/theme1.xml"/><Relationship Id="rId3" Type="http://schemas.openxmlformats.org/officeDocument/2006/relationships/customXml" Target="../customXml/item3.xml"/><Relationship Id="rId25" Type="http://schemas.openxmlformats.org/officeDocument/2006/relationships/slide" Target="slides/slide9.xml"/><Relationship Id="rId46" Type="http://schemas.openxmlformats.org/officeDocument/2006/relationships/slide" Target="slides/slide30.xml"/><Relationship Id="rId67" Type="http://schemas.openxmlformats.org/officeDocument/2006/relationships/slide" Target="slides/slide51.xml"/><Relationship Id="rId116" Type="http://schemas.openxmlformats.org/officeDocument/2006/relationships/notesMaster" Target="notesMasters/notesMaster1.xml"/><Relationship Id="rId20" Type="http://schemas.openxmlformats.org/officeDocument/2006/relationships/slide" Target="slides/slide4.xml"/><Relationship Id="rId41" Type="http://schemas.openxmlformats.org/officeDocument/2006/relationships/slide" Target="slides/slide25.xml"/><Relationship Id="rId62" Type="http://schemas.openxmlformats.org/officeDocument/2006/relationships/slide" Target="slides/slide46.xml"/><Relationship Id="rId83" Type="http://schemas.openxmlformats.org/officeDocument/2006/relationships/slide" Target="slides/slide67.xml"/><Relationship Id="rId88" Type="http://schemas.openxmlformats.org/officeDocument/2006/relationships/slide" Target="slides/slide72.xml"/><Relationship Id="rId111" Type="http://schemas.openxmlformats.org/officeDocument/2006/relationships/slide" Target="slides/slide95.xml"/><Relationship Id="rId15" Type="http://schemas.openxmlformats.org/officeDocument/2006/relationships/slideMaster" Target="slideMasters/slideMaster11.xml"/><Relationship Id="rId36" Type="http://schemas.openxmlformats.org/officeDocument/2006/relationships/slide" Target="slides/slide20.xml"/><Relationship Id="rId57" Type="http://schemas.openxmlformats.org/officeDocument/2006/relationships/slide" Target="slides/slide41.xml"/><Relationship Id="rId106" Type="http://schemas.openxmlformats.org/officeDocument/2006/relationships/slide" Target="slides/slide90.xml"/><Relationship Id="rId10" Type="http://schemas.openxmlformats.org/officeDocument/2006/relationships/slideMaster" Target="slideMasters/slideMaster6.xml"/><Relationship Id="rId31" Type="http://schemas.openxmlformats.org/officeDocument/2006/relationships/slide" Target="slides/slide15.xml"/><Relationship Id="rId52" Type="http://schemas.openxmlformats.org/officeDocument/2006/relationships/slide" Target="slides/slide36.xml"/><Relationship Id="rId73" Type="http://schemas.openxmlformats.org/officeDocument/2006/relationships/slide" Target="slides/slide57.xml"/><Relationship Id="rId78" Type="http://schemas.openxmlformats.org/officeDocument/2006/relationships/slide" Target="slides/slide62.xml"/><Relationship Id="rId94" Type="http://schemas.openxmlformats.org/officeDocument/2006/relationships/slide" Target="slides/slide78.xml"/><Relationship Id="rId99" Type="http://schemas.openxmlformats.org/officeDocument/2006/relationships/slide" Target="slides/slide83.xml"/><Relationship Id="rId101" Type="http://schemas.openxmlformats.org/officeDocument/2006/relationships/slide" Target="slides/slide85.xml"/><Relationship Id="rId122" Type="http://schemas.openxmlformats.org/officeDocument/2006/relationships/tableStyles" Target="tableStyles.xml"/></Relationships>
</file>

<file path=ppt/_rels/viewProps.xml.rels><?xml version="1.0" encoding="UTF-8" standalone="yes"?>
<Relationships xmlns="http://schemas.openxmlformats.org/package/2006/relationships"><Relationship Id="rId1" Type="http://schemas.openxmlformats.org/officeDocument/2006/relationships/slide" Target="slides/slide48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User\Documents\ITEC\VULNERABILITY\SOFTWARE\VULNERABILITY_FUNCTIONS_11.0.xlsm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User\Documents\ITEC\VULNERABILITY\SOFTWARE\VULNERABILITY_FUNCTIONS_11.0.xlsm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6660834062408884E-2"/>
          <c:y val="2.083333333333337E-2"/>
          <c:w val="0.90677092446777485"/>
          <c:h val="0.90057305336832894"/>
        </c:manualLayout>
      </c:layout>
      <c:scatterChart>
        <c:scatterStyle val="smoothMarker"/>
        <c:varyColors val="0"/>
        <c:ser>
          <c:idx val="1"/>
          <c:order val="0"/>
          <c:tx>
            <c:v>TA1L_M</c:v>
          </c:tx>
          <c:spPr>
            <a:ln w="28575">
              <a:solidFill>
                <a:srgbClr val="0000FF"/>
              </a:solidFill>
            </a:ln>
          </c:spPr>
          <c:marker>
            <c:symbol val="none"/>
          </c:marker>
          <c:xVal>
            <c:numRef>
              <c:f>[VULNERABILITY_FUNCTIONS_11.0.xlsm]FUNCTIONS_HAZUS!$AXW$196:$BBR$196</c:f>
              <c:numCache>
                <c:formatCode>0.00</c:formatCode>
                <c:ptCount val="100"/>
                <c:pt idx="0">
                  <c:v>0</c:v>
                </c:pt>
                <c:pt idx="1">
                  <c:v>6.0606060606060649E-2</c:v>
                </c:pt>
                <c:pt idx="2">
                  <c:v>0.12121212121212133</c:v>
                </c:pt>
                <c:pt idx="3">
                  <c:v>0.18181818181818202</c:v>
                </c:pt>
                <c:pt idx="4">
                  <c:v>0.24242424242424268</c:v>
                </c:pt>
                <c:pt idx="5">
                  <c:v>0.30303030303030298</c:v>
                </c:pt>
                <c:pt idx="6">
                  <c:v>0.36363636363636381</c:v>
                </c:pt>
                <c:pt idx="7">
                  <c:v>0.42424242424242431</c:v>
                </c:pt>
                <c:pt idx="8">
                  <c:v>0.48484848484848542</c:v>
                </c:pt>
                <c:pt idx="9">
                  <c:v>0.54545454545454541</c:v>
                </c:pt>
                <c:pt idx="10">
                  <c:v>0.60606060606060663</c:v>
                </c:pt>
                <c:pt idx="11">
                  <c:v>0.66666666666666674</c:v>
                </c:pt>
                <c:pt idx="12">
                  <c:v>0.72727272727272718</c:v>
                </c:pt>
                <c:pt idx="13">
                  <c:v>0.78787878787878773</c:v>
                </c:pt>
                <c:pt idx="14">
                  <c:v>0.84848484848484862</c:v>
                </c:pt>
                <c:pt idx="15">
                  <c:v>0.90909090909090851</c:v>
                </c:pt>
                <c:pt idx="16">
                  <c:v>0.9696969696969695</c:v>
                </c:pt>
                <c:pt idx="17">
                  <c:v>1.0303030303030301</c:v>
                </c:pt>
                <c:pt idx="18">
                  <c:v>1.0909090909090895</c:v>
                </c:pt>
                <c:pt idx="19">
                  <c:v>1.151515151515152</c:v>
                </c:pt>
                <c:pt idx="20">
                  <c:v>1.2121212121212104</c:v>
                </c:pt>
                <c:pt idx="21">
                  <c:v>1.2727272727272718</c:v>
                </c:pt>
                <c:pt idx="22">
                  <c:v>1.3333333333333326</c:v>
                </c:pt>
                <c:pt idx="23">
                  <c:v>1.3939393939393916</c:v>
                </c:pt>
                <c:pt idx="24">
                  <c:v>1.4545454545454537</c:v>
                </c:pt>
                <c:pt idx="25">
                  <c:v>1.515151515151514</c:v>
                </c:pt>
                <c:pt idx="26">
                  <c:v>1.5757575757575761</c:v>
                </c:pt>
                <c:pt idx="27">
                  <c:v>1.6363636363636349</c:v>
                </c:pt>
                <c:pt idx="28">
                  <c:v>1.6969696969696944</c:v>
                </c:pt>
                <c:pt idx="29">
                  <c:v>1.757575757575756</c:v>
                </c:pt>
                <c:pt idx="30">
                  <c:v>1.8181818181818181</c:v>
                </c:pt>
                <c:pt idx="31">
                  <c:v>1.8787878787878785</c:v>
                </c:pt>
                <c:pt idx="32">
                  <c:v>1.9393939393939379</c:v>
                </c:pt>
                <c:pt idx="33">
                  <c:v>1.9999999999999969</c:v>
                </c:pt>
                <c:pt idx="34">
                  <c:v>2.0606060606060592</c:v>
                </c:pt>
                <c:pt idx="35">
                  <c:v>2.1212121212121193</c:v>
                </c:pt>
                <c:pt idx="36">
                  <c:v>2.1818181818181777</c:v>
                </c:pt>
                <c:pt idx="37">
                  <c:v>2.2424242424242427</c:v>
                </c:pt>
                <c:pt idx="38">
                  <c:v>2.303030303030301</c:v>
                </c:pt>
                <c:pt idx="39">
                  <c:v>2.3636363636363615</c:v>
                </c:pt>
                <c:pt idx="40">
                  <c:v>2.4242424242424194</c:v>
                </c:pt>
                <c:pt idx="41">
                  <c:v>2.4848484848484782</c:v>
                </c:pt>
                <c:pt idx="42">
                  <c:v>2.5454545454545436</c:v>
                </c:pt>
                <c:pt idx="43">
                  <c:v>2.6060606060606037</c:v>
                </c:pt>
                <c:pt idx="44">
                  <c:v>2.6666666666666647</c:v>
                </c:pt>
                <c:pt idx="45">
                  <c:v>2.7272727272727293</c:v>
                </c:pt>
                <c:pt idx="46">
                  <c:v>2.7878787878787872</c:v>
                </c:pt>
                <c:pt idx="47">
                  <c:v>2.8484848484848482</c:v>
                </c:pt>
                <c:pt idx="48">
                  <c:v>2.9090909090909087</c:v>
                </c:pt>
                <c:pt idx="49">
                  <c:v>2.9696969696969688</c:v>
                </c:pt>
                <c:pt idx="50">
                  <c:v>3.0303030303030267</c:v>
                </c:pt>
                <c:pt idx="51">
                  <c:v>3.0909090909090877</c:v>
                </c:pt>
                <c:pt idx="52">
                  <c:v>3.1515151515151509</c:v>
                </c:pt>
                <c:pt idx="53">
                  <c:v>3.2121212121212155</c:v>
                </c:pt>
                <c:pt idx="54">
                  <c:v>3.2727272727272778</c:v>
                </c:pt>
                <c:pt idx="55">
                  <c:v>3.3333333333333335</c:v>
                </c:pt>
                <c:pt idx="56">
                  <c:v>3.3939393939393949</c:v>
                </c:pt>
                <c:pt idx="57">
                  <c:v>3.4545454545454537</c:v>
                </c:pt>
                <c:pt idx="58">
                  <c:v>3.5151515151515151</c:v>
                </c:pt>
                <c:pt idx="59">
                  <c:v>3.5757575757575784</c:v>
                </c:pt>
                <c:pt idx="60">
                  <c:v>3.6363636363636367</c:v>
                </c:pt>
                <c:pt idx="61">
                  <c:v>3.6969696969696977</c:v>
                </c:pt>
                <c:pt idx="62">
                  <c:v>3.7575757575757613</c:v>
                </c:pt>
                <c:pt idx="63">
                  <c:v>3.8181818181818201</c:v>
                </c:pt>
                <c:pt idx="64">
                  <c:v>3.8787878787878802</c:v>
                </c:pt>
                <c:pt idx="65">
                  <c:v>3.9393939393939386</c:v>
                </c:pt>
                <c:pt idx="66">
                  <c:v>4.0000000000000018</c:v>
                </c:pt>
                <c:pt idx="67">
                  <c:v>4.0606060606060606</c:v>
                </c:pt>
                <c:pt idx="68">
                  <c:v>4.12121212121213</c:v>
                </c:pt>
                <c:pt idx="69">
                  <c:v>4.1818181818181897</c:v>
                </c:pt>
                <c:pt idx="70">
                  <c:v>4.2424242424242449</c:v>
                </c:pt>
                <c:pt idx="71">
                  <c:v>4.3030303030303054</c:v>
                </c:pt>
                <c:pt idx="72">
                  <c:v>4.3636363636363651</c:v>
                </c:pt>
                <c:pt idx="73">
                  <c:v>4.4242424242424327</c:v>
                </c:pt>
                <c:pt idx="74">
                  <c:v>4.4848484848484906</c:v>
                </c:pt>
                <c:pt idx="75">
                  <c:v>4.5454545454545459</c:v>
                </c:pt>
                <c:pt idx="76">
                  <c:v>4.6060606060606064</c:v>
                </c:pt>
                <c:pt idx="77">
                  <c:v>4.666666666666667</c:v>
                </c:pt>
                <c:pt idx="78">
                  <c:v>4.7272727272727284</c:v>
                </c:pt>
                <c:pt idx="79">
                  <c:v>4.7878787878787881</c:v>
                </c:pt>
                <c:pt idx="80">
                  <c:v>4.8484848484848415</c:v>
                </c:pt>
                <c:pt idx="81">
                  <c:v>4.9090909090909083</c:v>
                </c:pt>
                <c:pt idx="82">
                  <c:v>4.9696969696969671</c:v>
                </c:pt>
                <c:pt idx="83">
                  <c:v>5.0303030303030347</c:v>
                </c:pt>
                <c:pt idx="84">
                  <c:v>5.0909090909090891</c:v>
                </c:pt>
                <c:pt idx="85">
                  <c:v>5.1515151515151434</c:v>
                </c:pt>
                <c:pt idx="86">
                  <c:v>5.2121212121212075</c:v>
                </c:pt>
                <c:pt idx="87">
                  <c:v>5.2727272727272698</c:v>
                </c:pt>
                <c:pt idx="88">
                  <c:v>5.3333333333333366</c:v>
                </c:pt>
                <c:pt idx="89">
                  <c:v>5.3939393939393883</c:v>
                </c:pt>
                <c:pt idx="90">
                  <c:v>5.4545454545454453</c:v>
                </c:pt>
                <c:pt idx="91">
                  <c:v>5.5151515151515085</c:v>
                </c:pt>
                <c:pt idx="92">
                  <c:v>5.5757575757575708</c:v>
                </c:pt>
                <c:pt idx="93">
                  <c:v>5.6363636363636394</c:v>
                </c:pt>
                <c:pt idx="94">
                  <c:v>5.6969696969696901</c:v>
                </c:pt>
                <c:pt idx="95">
                  <c:v>5.75757575757574</c:v>
                </c:pt>
                <c:pt idx="96">
                  <c:v>5.818181818181805</c:v>
                </c:pt>
                <c:pt idx="97">
                  <c:v>5.8787878787878665</c:v>
                </c:pt>
                <c:pt idx="98">
                  <c:v>5.9393939393939403</c:v>
                </c:pt>
                <c:pt idx="99">
                  <c:v>6</c:v>
                </c:pt>
              </c:numCache>
            </c:numRef>
          </c:xVal>
          <c:yVal>
            <c:numRef>
              <c:f>[VULNERABILITY_FUNCTIONS_11.0.xlsm]FUNCTIONS_HAZUS!$AQE$196:$ATZ$196</c:f>
              <c:numCache>
                <c:formatCode>0.00%</c:formatCode>
                <c:ptCount val="100"/>
                <c:pt idx="0">
                  <c:v>0</c:v>
                </c:pt>
                <c:pt idx="1">
                  <c:v>1.1738105530583757E-3</c:v>
                </c:pt>
                <c:pt idx="2">
                  <c:v>1.201926223101012E-2</c:v>
                </c:pt>
                <c:pt idx="3">
                  <c:v>4.0470064164914291E-2</c:v>
                </c:pt>
                <c:pt idx="4">
                  <c:v>0.101286653396645</c:v>
                </c:pt>
                <c:pt idx="5">
                  <c:v>0.17579977805464014</c:v>
                </c:pt>
                <c:pt idx="6">
                  <c:v>0.25183282940303076</c:v>
                </c:pt>
                <c:pt idx="7">
                  <c:v>0.32538865199918043</c:v>
                </c:pt>
                <c:pt idx="8">
                  <c:v>0.39510234235960473</c:v>
                </c:pt>
                <c:pt idx="9">
                  <c:v>0.46029485782932866</c:v>
                </c:pt>
                <c:pt idx="10">
                  <c:v>0.52051176673102073</c:v>
                </c:pt>
                <c:pt idx="11">
                  <c:v>0.57549383053736569</c:v>
                </c:pt>
                <c:pt idx="12">
                  <c:v>0.62518722182585496</c:v>
                </c:pt>
                <c:pt idx="13">
                  <c:v>0.66971989322185588</c:v>
                </c:pt>
                <c:pt idx="14">
                  <c:v>0.7093558367749988</c:v>
                </c:pt>
                <c:pt idx="15">
                  <c:v>0.74444604765049716</c:v>
                </c:pt>
                <c:pt idx="16">
                  <c:v>0.77538660574832607</c:v>
                </c:pt>
                <c:pt idx="17">
                  <c:v>0.80258715513518031</c:v>
                </c:pt>
                <c:pt idx="18">
                  <c:v>0.8264493194503556</c:v>
                </c:pt>
                <c:pt idx="19">
                  <c:v>0.84735318293371653</c:v>
                </c:pt>
                <c:pt idx="20">
                  <c:v>0.86564974950223161</c:v>
                </c:pt>
                <c:pt idx="21">
                  <c:v>0.88165756139943963</c:v>
                </c:pt>
                <c:pt idx="22">
                  <c:v>0.89566206017223826</c:v>
                </c:pt>
                <c:pt idx="23">
                  <c:v>0.90791665470728544</c:v>
                </c:pt>
                <c:pt idx="24">
                  <c:v>0.91864477321650106</c:v>
                </c:pt>
                <c:pt idx="25">
                  <c:v>0.9280424121974995</c:v>
                </c:pt>
                <c:pt idx="26">
                  <c:v>0.93628086582377268</c:v>
                </c:pt>
                <c:pt idx="27">
                  <c:v>0.94350943826113665</c:v>
                </c:pt>
                <c:pt idx="28">
                  <c:v>0.94985802241492678</c:v>
                </c:pt>
                <c:pt idx="29">
                  <c:v>0.95543948243197763</c:v>
                </c:pt>
                <c:pt idx="30">
                  <c:v>0.9603518121351976</c:v>
                </c:pt>
                <c:pt idx="31">
                  <c:v>0.96468006344446366</c:v>
                </c:pt>
                <c:pt idx="32">
                  <c:v>0.96849805198349348</c:v>
                </c:pt>
                <c:pt idx="33">
                  <c:v>0.9718698544461627</c:v>
                </c:pt>
                <c:pt idx="34">
                  <c:v>0.97485111592794926</c:v>
                </c:pt>
                <c:pt idx="35">
                  <c:v>0.97749018669462751</c:v>
                </c:pt>
                <c:pt idx="36">
                  <c:v>0.97982910768263753</c:v>
                </c:pt>
                <c:pt idx="37">
                  <c:v>0.98190446301255729</c:v>
                </c:pt>
                <c:pt idx="38">
                  <c:v>0.98374811634462733</c:v>
                </c:pt>
                <c:pt idx="39">
                  <c:v>0.98538784626577214</c:v>
                </c:pt>
                <c:pt idx="40">
                  <c:v>0.98684789422698493</c:v>
                </c:pt>
                <c:pt idx="41">
                  <c:v>0.98814943694080981</c:v>
                </c:pt>
                <c:pt idx="42">
                  <c:v>0.98931099365199249</c:v>
                </c:pt>
                <c:pt idx="43">
                  <c:v>0.99034877733434978</c:v>
                </c:pt>
                <c:pt idx="44">
                  <c:v>0.99127699765113086</c:v>
                </c:pt>
                <c:pt idx="45">
                  <c:v>0.99210812244220459</c:v>
                </c:pt>
                <c:pt idx="46">
                  <c:v>0.99285310356084944</c:v>
                </c:pt>
                <c:pt idx="47">
                  <c:v>0.99352157206470193</c:v>
                </c:pt>
                <c:pt idx="48">
                  <c:v>0.99412200705707954</c:v>
                </c:pt>
                <c:pt idx="49">
                  <c:v>0.99466188186391369</c:v>
                </c:pt>
                <c:pt idx="50">
                  <c:v>0.99514779070609449</c:v>
                </c:pt>
                <c:pt idx="51">
                  <c:v>0.99558555857599851</c:v>
                </c:pt>
                <c:pt idx="52">
                  <c:v>0.99598033664047558</c:v>
                </c:pt>
                <c:pt idx="53">
                  <c:v>0.99633668516164564</c:v>
                </c:pt>
                <c:pt idx="54">
                  <c:v>0.99665864564379059</c:v>
                </c:pt>
                <c:pt idx="55">
                  <c:v>0.99694980367242725</c:v>
                </c:pt>
                <c:pt idx="56">
                  <c:v>0.99721334370475545</c:v>
                </c:pt>
                <c:pt idx="57">
                  <c:v>0.9974520968934717</c:v>
                </c:pt>
                <c:pt idx="58">
                  <c:v>0.9976685828745635</c:v>
                </c:pt>
                <c:pt idx="59">
                  <c:v>0.99786504632014772</c:v>
                </c:pt>
                <c:pt idx="60">
                  <c:v>0.99804348894635286</c:v>
                </c:pt>
                <c:pt idx="61">
                  <c:v>0.99820569757130861</c:v>
                </c:pt>
                <c:pt idx="62">
                  <c:v>0.99835326873674957</c:v>
                </c:pt>
                <c:pt idx="63">
                  <c:v>0.99848763033693011</c:v>
                </c:pt>
                <c:pt idx="64">
                  <c:v>0.99861006063843061</c:v>
                </c:pt>
                <c:pt idx="65">
                  <c:v>0.99872170502300361</c:v>
                </c:pt>
                <c:pt idx="66">
                  <c:v>0.99882359074116556</c:v>
                </c:pt>
                <c:pt idx="67">
                  <c:v>0.99891663992612156</c:v>
                </c:pt>
                <c:pt idx="68">
                  <c:v>0.99900168108471066</c:v>
                </c:pt>
                <c:pt idx="69">
                  <c:v>0.99907945925371289</c:v>
                </c:pt>
                <c:pt idx="70">
                  <c:v>0.99915064498535056</c:v>
                </c:pt>
                <c:pt idx="71">
                  <c:v>0.99921584230470661</c:v>
                </c:pt>
                <c:pt idx="72">
                  <c:v>0.99927559576341751</c:v>
                </c:pt>
                <c:pt idx="73">
                  <c:v>0.99933039669825652</c:v>
                </c:pt>
                <c:pt idx="74">
                  <c:v>0.99938068878938169</c:v>
                </c:pt>
                <c:pt idx="75">
                  <c:v>0.99942687300121358</c:v>
                </c:pt>
                <c:pt idx="76">
                  <c:v>0.99946931197849342</c:v>
                </c:pt>
                <c:pt idx="77">
                  <c:v>0.99950833396113359</c:v>
                </c:pt>
                <c:pt idx="78">
                  <c:v>0.99954423627361477</c:v>
                </c:pt>
                <c:pt idx="79">
                  <c:v>0.9995772884378874</c:v>
                </c:pt>
                <c:pt idx="80">
                  <c:v>0.99960773495281252</c:v>
                </c:pt>
                <c:pt idx="81">
                  <c:v>0.99963579777794909</c:v>
                </c:pt>
                <c:pt idx="82">
                  <c:v>0.99966167855502164</c:v>
                </c:pt>
                <c:pt idx="83">
                  <c:v>0.99968556059639768</c:v>
                </c:pt>
                <c:pt idx="84">
                  <c:v>0.99970761066648506</c:v>
                </c:pt>
                <c:pt idx="85">
                  <c:v>0.99972798057886902</c:v>
                </c:pt>
                <c:pt idx="86">
                  <c:v>0.99974680862941889</c:v>
                </c:pt>
                <c:pt idx="87">
                  <c:v>0.99976422088317285</c:v>
                </c:pt>
                <c:pt idx="88">
                  <c:v>0.99978033233085961</c:v>
                </c:pt>
                <c:pt idx="89">
                  <c:v>0.99979524792900665</c:v>
                </c:pt>
                <c:pt idx="90">
                  <c:v>0.99980906353609</c:v>
                </c:pt>
                <c:pt idx="91">
                  <c:v>0.99982186675571461</c:v>
                </c:pt>
                <c:pt idx="92">
                  <c:v>0.99983373769662753</c:v>
                </c:pt>
                <c:pt idx="93">
                  <c:v>0.99984474965824799</c:v>
                </c:pt>
                <c:pt idx="94">
                  <c:v>0.99985496974945587</c:v>
                </c:pt>
                <c:pt idx="95">
                  <c:v>0.99986445944753388</c:v>
                </c:pt>
                <c:pt idx="96">
                  <c:v>0.99987327510338164</c:v>
                </c:pt>
                <c:pt idx="97">
                  <c:v>0.99988146839850001</c:v>
                </c:pt>
                <c:pt idx="98">
                  <c:v>0.999889086758603</c:v>
                </c:pt>
                <c:pt idx="99">
                  <c:v>0.99989617372824457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EF5B-4C84-8E6B-77B8FDAB6563}"/>
            </c:ext>
          </c:extLst>
        </c:ser>
        <c:ser>
          <c:idx val="5"/>
          <c:order val="1"/>
          <c:tx>
            <c:v>TA1L_M</c:v>
          </c:tx>
          <c:spPr>
            <a:ln w="19050">
              <a:solidFill>
                <a:srgbClr val="0000FF"/>
              </a:solidFill>
              <a:prstDash val="sysDash"/>
            </a:ln>
          </c:spPr>
          <c:marker>
            <c:symbol val="none"/>
          </c:marker>
          <c:xVal>
            <c:numRef>
              <c:f>[VULNERABILITY_FUNCTIONS_11.0.xlsm]FUNCTIONS_HAZUS!$AXW$196:$BBR$196</c:f>
              <c:numCache>
                <c:formatCode>0.00</c:formatCode>
                <c:ptCount val="100"/>
                <c:pt idx="0">
                  <c:v>0</c:v>
                </c:pt>
                <c:pt idx="1">
                  <c:v>6.0606060606060649E-2</c:v>
                </c:pt>
                <c:pt idx="2">
                  <c:v>0.12121212121212133</c:v>
                </c:pt>
                <c:pt idx="3">
                  <c:v>0.18181818181818202</c:v>
                </c:pt>
                <c:pt idx="4">
                  <c:v>0.24242424242424268</c:v>
                </c:pt>
                <c:pt idx="5">
                  <c:v>0.30303030303030298</c:v>
                </c:pt>
                <c:pt idx="6">
                  <c:v>0.36363636363636381</c:v>
                </c:pt>
                <c:pt idx="7">
                  <c:v>0.42424242424242431</c:v>
                </c:pt>
                <c:pt idx="8">
                  <c:v>0.48484848484848542</c:v>
                </c:pt>
                <c:pt idx="9">
                  <c:v>0.54545454545454541</c:v>
                </c:pt>
                <c:pt idx="10">
                  <c:v>0.60606060606060663</c:v>
                </c:pt>
                <c:pt idx="11">
                  <c:v>0.66666666666666674</c:v>
                </c:pt>
                <c:pt idx="12">
                  <c:v>0.72727272727272718</c:v>
                </c:pt>
                <c:pt idx="13">
                  <c:v>0.78787878787878773</c:v>
                </c:pt>
                <c:pt idx="14">
                  <c:v>0.84848484848484862</c:v>
                </c:pt>
                <c:pt idx="15">
                  <c:v>0.90909090909090851</c:v>
                </c:pt>
                <c:pt idx="16">
                  <c:v>0.9696969696969695</c:v>
                </c:pt>
                <c:pt idx="17">
                  <c:v>1.0303030303030301</c:v>
                </c:pt>
                <c:pt idx="18">
                  <c:v>1.0909090909090895</c:v>
                </c:pt>
                <c:pt idx="19">
                  <c:v>1.151515151515152</c:v>
                </c:pt>
                <c:pt idx="20">
                  <c:v>1.2121212121212104</c:v>
                </c:pt>
                <c:pt idx="21">
                  <c:v>1.2727272727272718</c:v>
                </c:pt>
                <c:pt idx="22">
                  <c:v>1.3333333333333326</c:v>
                </c:pt>
                <c:pt idx="23">
                  <c:v>1.3939393939393916</c:v>
                </c:pt>
                <c:pt idx="24">
                  <c:v>1.4545454545454537</c:v>
                </c:pt>
                <c:pt idx="25">
                  <c:v>1.515151515151514</c:v>
                </c:pt>
                <c:pt idx="26">
                  <c:v>1.5757575757575761</c:v>
                </c:pt>
                <c:pt idx="27">
                  <c:v>1.6363636363636349</c:v>
                </c:pt>
                <c:pt idx="28">
                  <c:v>1.6969696969696944</c:v>
                </c:pt>
                <c:pt idx="29">
                  <c:v>1.757575757575756</c:v>
                </c:pt>
                <c:pt idx="30">
                  <c:v>1.8181818181818181</c:v>
                </c:pt>
                <c:pt idx="31">
                  <c:v>1.8787878787878785</c:v>
                </c:pt>
                <c:pt idx="32">
                  <c:v>1.9393939393939379</c:v>
                </c:pt>
                <c:pt idx="33">
                  <c:v>1.9999999999999969</c:v>
                </c:pt>
                <c:pt idx="34">
                  <c:v>2.0606060606060592</c:v>
                </c:pt>
                <c:pt idx="35">
                  <c:v>2.1212121212121193</c:v>
                </c:pt>
                <c:pt idx="36">
                  <c:v>2.1818181818181777</c:v>
                </c:pt>
                <c:pt idx="37">
                  <c:v>2.2424242424242427</c:v>
                </c:pt>
                <c:pt idx="38">
                  <c:v>2.303030303030301</c:v>
                </c:pt>
                <c:pt idx="39">
                  <c:v>2.3636363636363615</c:v>
                </c:pt>
                <c:pt idx="40">
                  <c:v>2.4242424242424194</c:v>
                </c:pt>
                <c:pt idx="41">
                  <c:v>2.4848484848484782</c:v>
                </c:pt>
                <c:pt idx="42">
                  <c:v>2.5454545454545436</c:v>
                </c:pt>
                <c:pt idx="43">
                  <c:v>2.6060606060606037</c:v>
                </c:pt>
                <c:pt idx="44">
                  <c:v>2.6666666666666647</c:v>
                </c:pt>
                <c:pt idx="45">
                  <c:v>2.7272727272727293</c:v>
                </c:pt>
                <c:pt idx="46">
                  <c:v>2.7878787878787872</c:v>
                </c:pt>
                <c:pt idx="47">
                  <c:v>2.8484848484848482</c:v>
                </c:pt>
                <c:pt idx="48">
                  <c:v>2.9090909090909087</c:v>
                </c:pt>
                <c:pt idx="49">
                  <c:v>2.9696969696969688</c:v>
                </c:pt>
                <c:pt idx="50">
                  <c:v>3.0303030303030267</c:v>
                </c:pt>
                <c:pt idx="51">
                  <c:v>3.0909090909090877</c:v>
                </c:pt>
                <c:pt idx="52">
                  <c:v>3.1515151515151509</c:v>
                </c:pt>
                <c:pt idx="53">
                  <c:v>3.2121212121212155</c:v>
                </c:pt>
                <c:pt idx="54">
                  <c:v>3.2727272727272778</c:v>
                </c:pt>
                <c:pt idx="55">
                  <c:v>3.3333333333333335</c:v>
                </c:pt>
                <c:pt idx="56">
                  <c:v>3.3939393939393949</c:v>
                </c:pt>
                <c:pt idx="57">
                  <c:v>3.4545454545454537</c:v>
                </c:pt>
                <c:pt idx="58">
                  <c:v>3.5151515151515151</c:v>
                </c:pt>
                <c:pt idx="59">
                  <c:v>3.5757575757575784</c:v>
                </c:pt>
                <c:pt idx="60">
                  <c:v>3.6363636363636367</c:v>
                </c:pt>
                <c:pt idx="61">
                  <c:v>3.6969696969696977</c:v>
                </c:pt>
                <c:pt idx="62">
                  <c:v>3.7575757575757613</c:v>
                </c:pt>
                <c:pt idx="63">
                  <c:v>3.8181818181818201</c:v>
                </c:pt>
                <c:pt idx="64">
                  <c:v>3.8787878787878802</c:v>
                </c:pt>
                <c:pt idx="65">
                  <c:v>3.9393939393939386</c:v>
                </c:pt>
                <c:pt idx="66">
                  <c:v>4.0000000000000018</c:v>
                </c:pt>
                <c:pt idx="67">
                  <c:v>4.0606060606060606</c:v>
                </c:pt>
                <c:pt idx="68">
                  <c:v>4.12121212121213</c:v>
                </c:pt>
                <c:pt idx="69">
                  <c:v>4.1818181818181897</c:v>
                </c:pt>
                <c:pt idx="70">
                  <c:v>4.2424242424242449</c:v>
                </c:pt>
                <c:pt idx="71">
                  <c:v>4.3030303030303054</c:v>
                </c:pt>
                <c:pt idx="72">
                  <c:v>4.3636363636363651</c:v>
                </c:pt>
                <c:pt idx="73">
                  <c:v>4.4242424242424327</c:v>
                </c:pt>
                <c:pt idx="74">
                  <c:v>4.4848484848484906</c:v>
                </c:pt>
                <c:pt idx="75">
                  <c:v>4.5454545454545459</c:v>
                </c:pt>
                <c:pt idx="76">
                  <c:v>4.6060606060606064</c:v>
                </c:pt>
                <c:pt idx="77">
                  <c:v>4.666666666666667</c:v>
                </c:pt>
                <c:pt idx="78">
                  <c:v>4.7272727272727284</c:v>
                </c:pt>
                <c:pt idx="79">
                  <c:v>4.7878787878787881</c:v>
                </c:pt>
                <c:pt idx="80">
                  <c:v>4.8484848484848415</c:v>
                </c:pt>
                <c:pt idx="81">
                  <c:v>4.9090909090909083</c:v>
                </c:pt>
                <c:pt idx="82">
                  <c:v>4.9696969696969671</c:v>
                </c:pt>
                <c:pt idx="83">
                  <c:v>5.0303030303030347</c:v>
                </c:pt>
                <c:pt idx="84">
                  <c:v>5.0909090909090891</c:v>
                </c:pt>
                <c:pt idx="85">
                  <c:v>5.1515151515151434</c:v>
                </c:pt>
                <c:pt idx="86">
                  <c:v>5.2121212121212075</c:v>
                </c:pt>
                <c:pt idx="87">
                  <c:v>5.2727272727272698</c:v>
                </c:pt>
                <c:pt idx="88">
                  <c:v>5.3333333333333366</c:v>
                </c:pt>
                <c:pt idx="89">
                  <c:v>5.3939393939393883</c:v>
                </c:pt>
                <c:pt idx="90">
                  <c:v>5.4545454545454453</c:v>
                </c:pt>
                <c:pt idx="91">
                  <c:v>5.5151515151515085</c:v>
                </c:pt>
                <c:pt idx="92">
                  <c:v>5.5757575757575708</c:v>
                </c:pt>
                <c:pt idx="93">
                  <c:v>5.6363636363636394</c:v>
                </c:pt>
                <c:pt idx="94">
                  <c:v>5.6969696969696901</c:v>
                </c:pt>
                <c:pt idx="95">
                  <c:v>5.75757575757574</c:v>
                </c:pt>
                <c:pt idx="96">
                  <c:v>5.818181818181805</c:v>
                </c:pt>
                <c:pt idx="97">
                  <c:v>5.8787878787878665</c:v>
                </c:pt>
                <c:pt idx="98">
                  <c:v>5.9393939393939403</c:v>
                </c:pt>
                <c:pt idx="99">
                  <c:v>6</c:v>
                </c:pt>
              </c:numCache>
            </c:numRef>
          </c:xVal>
          <c:yVal>
            <c:numRef>
              <c:f>[VULNERABILITY_FUNCTIONS_11.0.xlsm]FUNCTIONS_HAZUS!$AUA$196:$AXV$196</c:f>
              <c:numCache>
                <c:formatCode>0.00%</c:formatCode>
                <c:ptCount val="100"/>
                <c:pt idx="0">
                  <c:v>0</c:v>
                </c:pt>
                <c:pt idx="1">
                  <c:v>1.1608906358152489E-3</c:v>
                </c:pt>
                <c:pt idx="2">
                  <c:v>8.8487587052074237E-3</c:v>
                </c:pt>
                <c:pt idx="3">
                  <c:v>1.8628736999174826E-2</c:v>
                </c:pt>
                <c:pt idx="4">
                  <c:v>4.4435182874997634E-2</c:v>
                </c:pt>
                <c:pt idx="5">
                  <c:v>7.6589008413338391E-2</c:v>
                </c:pt>
                <c:pt idx="6">
                  <c:v>0.10837017299429266</c:v>
                </c:pt>
                <c:pt idx="7">
                  <c:v>0.13628531551972076</c:v>
                </c:pt>
                <c:pt idx="8">
                  <c:v>0.15809115315437447</c:v>
                </c:pt>
                <c:pt idx="9">
                  <c:v>0.17280535340562694</c:v>
                </c:pt>
                <c:pt idx="10">
                  <c:v>0.18055542164506724</c:v>
                </c:pt>
                <c:pt idx="11">
                  <c:v>0.18220772354654149</c:v>
                </c:pt>
                <c:pt idx="12">
                  <c:v>0.17897742506349737</c:v>
                </c:pt>
                <c:pt idx="13">
                  <c:v>0.17213728472631526</c:v>
                </c:pt>
                <c:pt idx="14">
                  <c:v>0.16284546327728097</c:v>
                </c:pt>
                <c:pt idx="15">
                  <c:v>0.15206752489618974</c:v>
                </c:pt>
                <c:pt idx="16">
                  <c:v>0.14055897532949221</c:v>
                </c:pt>
                <c:pt idx="17">
                  <c:v>0.12888067609345327</c:v>
                </c:pt>
                <c:pt idx="18">
                  <c:v>0.11742856121210994</c:v>
                </c:pt>
                <c:pt idx="19">
                  <c:v>0.10646676230320411</c:v>
                </c:pt>
                <c:pt idx="20">
                  <c:v>9.6158545962655537E-2</c:v>
                </c:pt>
                <c:pt idx="21">
                  <c:v>8.6592708652452527E-2</c:v>
                </c:pt>
                <c:pt idx="22">
                  <c:v>7.7804870048211017E-2</c:v>
                </c:pt>
                <c:pt idx="23">
                  <c:v>6.9793993754041259E-2</c:v>
                </c:pt>
                <c:pt idx="24">
                  <c:v>6.253482740429743E-2</c:v>
                </c:pt>
                <c:pt idx="25">
                  <c:v>5.598703723148394E-2</c:v>
                </c:pt>
                <c:pt idx="26">
                  <c:v>5.0101760565533414E-2</c:v>
                </c:pt>
                <c:pt idx="27">
                  <c:v>4.4826194477121127E-2</c:v>
                </c:pt>
                <c:pt idx="28">
                  <c:v>4.0106722006483478E-2</c:v>
                </c:pt>
                <c:pt idx="29">
                  <c:v>3.5890968945357996E-2</c:v>
                </c:pt>
                <c:pt idx="30">
                  <c:v>3.212909165281555E-2</c:v>
                </c:pt>
                <c:pt idx="31">
                  <c:v>2.8774521394178253E-2</c:v>
                </c:pt>
                <c:pt idx="32">
                  <c:v>2.5784331849350611E-2</c:v>
                </c:pt>
                <c:pt idx="33">
                  <c:v>2.3119351317962347E-2</c:v>
                </c:pt>
                <c:pt idx="34">
                  <c:v>2.0744107142498257E-2</c:v>
                </c:pt>
                <c:pt idx="35">
                  <c:v>1.862666458444296E-2</c:v>
                </c:pt>
                <c:pt idx="36">
                  <c:v>1.673840379697623E-2</c:v>
                </c:pt>
                <c:pt idx="37">
                  <c:v>1.5053765004120841E-2</c:v>
                </c:pt>
                <c:pt idx="38">
                  <c:v>1.3549982237058583E-2</c:v>
                </c:pt>
                <c:pt idx="39">
                  <c:v>1.2206819007951144E-2</c:v>
                </c:pt>
                <c:pt idx="40">
                  <c:v>1.100631437454421E-2</c:v>
                </c:pt>
                <c:pt idx="41">
                  <c:v>9.9325444075757455E-3</c:v>
                </c:pt>
                <c:pt idx="42">
                  <c:v>8.9714017044486265E-3</c:v>
                </c:pt>
                <c:pt idx="43">
                  <c:v>8.1103939928361835E-3</c:v>
                </c:pt>
                <c:pt idx="44">
                  <c:v>7.3384618147280646E-3</c:v>
                </c:pt>
                <c:pt idx="45">
                  <c:v>6.645814613463431E-3</c:v>
                </c:pt>
                <c:pt idx="46">
                  <c:v>6.0237841468401537E-3</c:v>
                </c:pt>
                <c:pt idx="47">
                  <c:v>5.4646939345897993E-3</c:v>
                </c:pt>
                <c:pt idx="48">
                  <c:v>4.9617433584629731E-3</c:v>
                </c:pt>
                <c:pt idx="49">
                  <c:v>4.5089050253869006E-3</c:v>
                </c:pt>
                <c:pt idx="50">
                  <c:v>4.1008340487339355E-3</c:v>
                </c:pt>
                <c:pt idx="51">
                  <c:v>3.7327879788548249E-3</c:v>
                </c:pt>
                <c:pt idx="52">
                  <c:v>3.4005562073534099E-3</c:v>
                </c:pt>
                <c:pt idx="53">
                  <c:v>3.100397770433264E-3</c:v>
                </c:pt>
                <c:pt idx="54">
                  <c:v>2.8289865786244278E-3</c:v>
                </c:pt>
                <c:pt idx="55">
                  <c:v>2.5833631992268052E-3</c:v>
                </c:pt>
                <c:pt idx="56">
                  <c:v>2.3608924113963552E-3</c:v>
                </c:pt>
                <c:pt idx="57">
                  <c:v>2.1592258405990152E-3</c:v>
                </c:pt>
                <c:pt idx="58">
                  <c:v>1.9762690585349353E-3</c:v>
                </c:pt>
                <c:pt idx="59">
                  <c:v>1.8101526064792117E-3</c:v>
                </c:pt>
                <c:pt idx="60">
                  <c:v>1.6592064644933408E-3</c:v>
                </c:pt>
                <c:pt idx="61">
                  <c:v>1.5219375465140923E-3</c:v>
                </c:pt>
                <c:pt idx="62">
                  <c:v>1.39700985244013E-3</c:v>
                </c:pt>
                <c:pt idx="63">
                  <c:v>1.2832269535403657E-3</c:v>
                </c:pt>
                <c:pt idx="64">
                  <c:v>1.1795165273793867E-3</c:v>
                </c:pt>
                <c:pt idx="65">
                  <c:v>1.0849166935282821E-3</c:v>
                </c:pt>
                <c:pt idx="66">
                  <c:v>9.9856393213235682E-4</c:v>
                </c:pt>
                <c:pt idx="67">
                  <c:v>9.1968239441532224E-4</c:v>
                </c:pt>
                <c:pt idx="68">
                  <c:v>8.4757443785537796E-4</c:v>
                </c:pt>
                <c:pt idx="69">
                  <c:v>7.8161223947848045E-4</c:v>
                </c:pt>
                <c:pt idx="70">
                  <c:v>7.212303588205784E-4</c:v>
                </c:pt>
                <c:pt idx="71">
                  <c:v>6.6591913794969838E-4</c:v>
                </c:pt>
                <c:pt idx="72">
                  <c:v>6.1521883978478138E-4</c:v>
                </c:pt>
                <c:pt idx="73">
                  <c:v>5.6871443804682332E-4</c:v>
                </c:pt>
                <c:pt idx="74">
                  <c:v>5.2603098276439593E-4</c:v>
                </c:pt>
                <c:pt idx="75">
                  <c:v>4.8682947450183565E-4</c:v>
                </c:pt>
                <c:pt idx="76">
                  <c:v>4.5080318857532772E-4</c:v>
                </c:pt>
                <c:pt idx="77">
                  <c:v>4.1767439759835592E-4</c:v>
                </c:pt>
                <c:pt idx="78">
                  <c:v>3.8719144689784577E-4</c:v>
                </c:pt>
                <c:pt idx="79">
                  <c:v>3.5912614276588281E-4</c:v>
                </c:pt>
                <c:pt idx="80">
                  <c:v>3.3327141826954796E-4</c:v>
                </c:pt>
                <c:pt idx="81">
                  <c:v>3.0943924550606432E-4</c:v>
                </c:pt>
                <c:pt idx="82">
                  <c:v>2.8745876684913946E-4</c:v>
                </c:pt>
                <c:pt idx="83">
                  <c:v>2.671746209374968E-4</c:v>
                </c:pt>
                <c:pt idx="84">
                  <c:v>2.4844544197735155E-4</c:v>
                </c:pt>
                <c:pt idx="85">
                  <c:v>2.3114251340475471E-4</c:v>
                </c:pt>
                <c:pt idx="86">
                  <c:v>2.1514855913157602E-4</c:v>
                </c:pt>
                <c:pt idx="87">
                  <c:v>2.0035665751688716E-4</c:v>
                </c:pt>
                <c:pt idx="88">
                  <c:v>1.8666926488942708E-4</c:v>
                </c:pt>
                <c:pt idx="89">
                  <c:v>1.7399733693786496E-4</c:v>
                </c:pt>
                <c:pt idx="90">
                  <c:v>1.622595375939187E-4</c:v>
                </c:pt>
                <c:pt idx="91">
                  <c:v>1.5138152619261335E-4</c:v>
                </c:pt>
                <c:pt idx="92">
                  <c:v>1.4129531471495407E-4</c:v>
                </c:pt>
                <c:pt idx="93">
                  <c:v>1.3193868782217566E-4</c:v>
                </c:pt>
                <c:pt idx="94">
                  <c:v>1.232546791897238E-4</c:v>
                </c:pt>
                <c:pt idx="95">
                  <c:v>1.151910983559387E-4</c:v>
                </c:pt>
                <c:pt idx="96">
                  <c:v>1.0770010292710609E-4</c:v>
                </c:pt>
                <c:pt idx="97">
                  <c:v>1.0073781153580523E-4</c:v>
                </c:pt>
                <c:pt idx="98">
                  <c:v>9.4263953440944755E-5</c:v>
                </c:pt>
                <c:pt idx="99">
                  <c:v>8.8241551097771988E-5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1-EF5B-4C84-8E6B-77B8FDAB656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14819072"/>
        <c:axId val="114820608"/>
      </c:scatterChart>
      <c:valAx>
        <c:axId val="114819072"/>
        <c:scaling>
          <c:orientation val="minMax"/>
          <c:max val="2"/>
          <c:min val="0"/>
        </c:scaling>
        <c:delete val="0"/>
        <c:axPos val="b"/>
        <c:numFmt formatCode="0.0" sourceLinked="0"/>
        <c:majorTickMark val="out"/>
        <c:minorTickMark val="none"/>
        <c:tickLblPos val="nextTo"/>
        <c:spPr>
          <a:ln>
            <a:solidFill>
              <a:sysClr val="windowText" lastClr="000000"/>
            </a:solidFill>
          </a:ln>
        </c:spPr>
        <c:txPr>
          <a:bodyPr/>
          <a:lstStyle/>
          <a:p>
            <a:pPr>
              <a:defRPr sz="1100">
                <a:latin typeface="Cambria" pitchFamily="18" charset="0"/>
              </a:defRPr>
            </a:pPr>
            <a:endParaRPr lang="es-ES"/>
          </a:p>
        </c:txPr>
        <c:crossAx val="114820608"/>
        <c:crosses val="autoZero"/>
        <c:crossBetween val="midCat"/>
        <c:majorUnit val="0.5"/>
        <c:minorUnit val="0.125"/>
      </c:valAx>
      <c:valAx>
        <c:axId val="114820608"/>
        <c:scaling>
          <c:orientation val="minMax"/>
          <c:max val="1"/>
          <c:min val="0"/>
        </c:scaling>
        <c:delete val="0"/>
        <c:axPos val="l"/>
        <c:numFmt formatCode="0%" sourceLinked="0"/>
        <c:majorTickMark val="out"/>
        <c:minorTickMark val="none"/>
        <c:tickLblPos val="nextTo"/>
        <c:spPr>
          <a:ln>
            <a:solidFill>
              <a:sysClr val="windowText" lastClr="000000"/>
            </a:solidFill>
          </a:ln>
        </c:spPr>
        <c:txPr>
          <a:bodyPr/>
          <a:lstStyle/>
          <a:p>
            <a:pPr>
              <a:defRPr sz="1100">
                <a:latin typeface="Cambria" pitchFamily="18" charset="0"/>
              </a:defRPr>
            </a:pPr>
            <a:endParaRPr lang="es-ES"/>
          </a:p>
        </c:txPr>
        <c:crossAx val="114819072"/>
        <c:crosses val="autoZero"/>
        <c:crossBetween val="midCat"/>
        <c:majorUnit val="0.1"/>
        <c:minorUnit val="5.0000000000000044E-2"/>
      </c:valAx>
      <c:spPr>
        <a:ln>
          <a:noFill/>
        </a:ln>
      </c:spPr>
    </c:plotArea>
    <c:plotVisOnly val="1"/>
    <c:dispBlanksAs val="gap"/>
    <c:showDLblsOverMax val="0"/>
  </c:chart>
  <c:spPr>
    <a:ln>
      <a:noFill/>
    </a:ln>
  </c:sp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6660834062408884E-2"/>
          <c:y val="2.083333333333337E-2"/>
          <c:w val="0.90677092446777485"/>
          <c:h val="0.90057305336832894"/>
        </c:manualLayout>
      </c:layout>
      <c:scatterChart>
        <c:scatterStyle val="smoothMarker"/>
        <c:varyColors val="0"/>
        <c:ser>
          <c:idx val="1"/>
          <c:order val="0"/>
          <c:tx>
            <c:v>TA1L_M</c:v>
          </c:tx>
          <c:spPr>
            <a:ln w="28575">
              <a:solidFill>
                <a:srgbClr val="0000FF"/>
              </a:solidFill>
            </a:ln>
          </c:spPr>
          <c:marker>
            <c:symbol val="none"/>
          </c:marker>
          <c:xVal>
            <c:numRef>
              <c:f>[VULNERABILITY_FUNCTIONS_11.0.xlsm]FUNCTIONS_HAZUS!$AXW$196:$BBR$196</c:f>
              <c:numCache>
                <c:formatCode>0.00</c:formatCode>
                <c:ptCount val="100"/>
                <c:pt idx="0">
                  <c:v>0</c:v>
                </c:pt>
                <c:pt idx="1">
                  <c:v>6.0606060606060649E-2</c:v>
                </c:pt>
                <c:pt idx="2">
                  <c:v>0.12121212121212133</c:v>
                </c:pt>
                <c:pt idx="3">
                  <c:v>0.18181818181818202</c:v>
                </c:pt>
                <c:pt idx="4">
                  <c:v>0.24242424242424268</c:v>
                </c:pt>
                <c:pt idx="5">
                  <c:v>0.30303030303030298</c:v>
                </c:pt>
                <c:pt idx="6">
                  <c:v>0.36363636363636381</c:v>
                </c:pt>
                <c:pt idx="7">
                  <c:v>0.42424242424242431</c:v>
                </c:pt>
                <c:pt idx="8">
                  <c:v>0.48484848484848542</c:v>
                </c:pt>
                <c:pt idx="9">
                  <c:v>0.54545454545454541</c:v>
                </c:pt>
                <c:pt idx="10">
                  <c:v>0.60606060606060663</c:v>
                </c:pt>
                <c:pt idx="11">
                  <c:v>0.66666666666666674</c:v>
                </c:pt>
                <c:pt idx="12">
                  <c:v>0.72727272727272718</c:v>
                </c:pt>
                <c:pt idx="13">
                  <c:v>0.78787878787878773</c:v>
                </c:pt>
                <c:pt idx="14">
                  <c:v>0.84848484848484862</c:v>
                </c:pt>
                <c:pt idx="15">
                  <c:v>0.90909090909090851</c:v>
                </c:pt>
                <c:pt idx="16">
                  <c:v>0.9696969696969695</c:v>
                </c:pt>
                <c:pt idx="17">
                  <c:v>1.0303030303030301</c:v>
                </c:pt>
                <c:pt idx="18">
                  <c:v>1.0909090909090895</c:v>
                </c:pt>
                <c:pt idx="19">
                  <c:v>1.151515151515152</c:v>
                </c:pt>
                <c:pt idx="20">
                  <c:v>1.2121212121212104</c:v>
                </c:pt>
                <c:pt idx="21">
                  <c:v>1.2727272727272718</c:v>
                </c:pt>
                <c:pt idx="22">
                  <c:v>1.3333333333333326</c:v>
                </c:pt>
                <c:pt idx="23">
                  <c:v>1.3939393939393916</c:v>
                </c:pt>
                <c:pt idx="24">
                  <c:v>1.4545454545454537</c:v>
                </c:pt>
                <c:pt idx="25">
                  <c:v>1.515151515151514</c:v>
                </c:pt>
                <c:pt idx="26">
                  <c:v>1.5757575757575761</c:v>
                </c:pt>
                <c:pt idx="27">
                  <c:v>1.6363636363636349</c:v>
                </c:pt>
                <c:pt idx="28">
                  <c:v>1.6969696969696944</c:v>
                </c:pt>
                <c:pt idx="29">
                  <c:v>1.757575757575756</c:v>
                </c:pt>
                <c:pt idx="30">
                  <c:v>1.8181818181818181</c:v>
                </c:pt>
                <c:pt idx="31">
                  <c:v>1.8787878787878785</c:v>
                </c:pt>
                <c:pt idx="32">
                  <c:v>1.9393939393939379</c:v>
                </c:pt>
                <c:pt idx="33">
                  <c:v>1.9999999999999969</c:v>
                </c:pt>
                <c:pt idx="34">
                  <c:v>2.0606060606060592</c:v>
                </c:pt>
                <c:pt idx="35">
                  <c:v>2.1212121212121193</c:v>
                </c:pt>
                <c:pt idx="36">
                  <c:v>2.1818181818181777</c:v>
                </c:pt>
                <c:pt idx="37">
                  <c:v>2.2424242424242427</c:v>
                </c:pt>
                <c:pt idx="38">
                  <c:v>2.303030303030301</c:v>
                </c:pt>
                <c:pt idx="39">
                  <c:v>2.3636363636363615</c:v>
                </c:pt>
                <c:pt idx="40">
                  <c:v>2.4242424242424194</c:v>
                </c:pt>
                <c:pt idx="41">
                  <c:v>2.4848484848484782</c:v>
                </c:pt>
                <c:pt idx="42">
                  <c:v>2.5454545454545436</c:v>
                </c:pt>
                <c:pt idx="43">
                  <c:v>2.6060606060606037</c:v>
                </c:pt>
                <c:pt idx="44">
                  <c:v>2.6666666666666647</c:v>
                </c:pt>
                <c:pt idx="45">
                  <c:v>2.7272727272727293</c:v>
                </c:pt>
                <c:pt idx="46">
                  <c:v>2.7878787878787872</c:v>
                </c:pt>
                <c:pt idx="47">
                  <c:v>2.8484848484848482</c:v>
                </c:pt>
                <c:pt idx="48">
                  <c:v>2.9090909090909087</c:v>
                </c:pt>
                <c:pt idx="49">
                  <c:v>2.9696969696969688</c:v>
                </c:pt>
                <c:pt idx="50">
                  <c:v>3.0303030303030267</c:v>
                </c:pt>
                <c:pt idx="51">
                  <c:v>3.0909090909090877</c:v>
                </c:pt>
                <c:pt idx="52">
                  <c:v>3.1515151515151509</c:v>
                </c:pt>
                <c:pt idx="53">
                  <c:v>3.2121212121212155</c:v>
                </c:pt>
                <c:pt idx="54">
                  <c:v>3.2727272727272778</c:v>
                </c:pt>
                <c:pt idx="55">
                  <c:v>3.3333333333333335</c:v>
                </c:pt>
                <c:pt idx="56">
                  <c:v>3.3939393939393949</c:v>
                </c:pt>
                <c:pt idx="57">
                  <c:v>3.4545454545454537</c:v>
                </c:pt>
                <c:pt idx="58">
                  <c:v>3.5151515151515151</c:v>
                </c:pt>
                <c:pt idx="59">
                  <c:v>3.5757575757575784</c:v>
                </c:pt>
                <c:pt idx="60">
                  <c:v>3.6363636363636367</c:v>
                </c:pt>
                <c:pt idx="61">
                  <c:v>3.6969696969696977</c:v>
                </c:pt>
                <c:pt idx="62">
                  <c:v>3.7575757575757613</c:v>
                </c:pt>
                <c:pt idx="63">
                  <c:v>3.8181818181818201</c:v>
                </c:pt>
                <c:pt idx="64">
                  <c:v>3.8787878787878802</c:v>
                </c:pt>
                <c:pt idx="65">
                  <c:v>3.9393939393939386</c:v>
                </c:pt>
                <c:pt idx="66">
                  <c:v>4.0000000000000018</c:v>
                </c:pt>
                <c:pt idx="67">
                  <c:v>4.0606060606060606</c:v>
                </c:pt>
                <c:pt idx="68">
                  <c:v>4.12121212121213</c:v>
                </c:pt>
                <c:pt idx="69">
                  <c:v>4.1818181818181897</c:v>
                </c:pt>
                <c:pt idx="70">
                  <c:v>4.2424242424242449</c:v>
                </c:pt>
                <c:pt idx="71">
                  <c:v>4.3030303030303054</c:v>
                </c:pt>
                <c:pt idx="72">
                  <c:v>4.3636363636363651</c:v>
                </c:pt>
                <c:pt idx="73">
                  <c:v>4.4242424242424327</c:v>
                </c:pt>
                <c:pt idx="74">
                  <c:v>4.4848484848484906</c:v>
                </c:pt>
                <c:pt idx="75">
                  <c:v>4.5454545454545459</c:v>
                </c:pt>
                <c:pt idx="76">
                  <c:v>4.6060606060606064</c:v>
                </c:pt>
                <c:pt idx="77">
                  <c:v>4.666666666666667</c:v>
                </c:pt>
                <c:pt idx="78">
                  <c:v>4.7272727272727284</c:v>
                </c:pt>
                <c:pt idx="79">
                  <c:v>4.7878787878787881</c:v>
                </c:pt>
                <c:pt idx="80">
                  <c:v>4.8484848484848415</c:v>
                </c:pt>
                <c:pt idx="81">
                  <c:v>4.9090909090909083</c:v>
                </c:pt>
                <c:pt idx="82">
                  <c:v>4.9696969696969671</c:v>
                </c:pt>
                <c:pt idx="83">
                  <c:v>5.0303030303030347</c:v>
                </c:pt>
                <c:pt idx="84">
                  <c:v>5.0909090909090891</c:v>
                </c:pt>
                <c:pt idx="85">
                  <c:v>5.1515151515151434</c:v>
                </c:pt>
                <c:pt idx="86">
                  <c:v>5.2121212121212075</c:v>
                </c:pt>
                <c:pt idx="87">
                  <c:v>5.2727272727272698</c:v>
                </c:pt>
                <c:pt idx="88">
                  <c:v>5.3333333333333366</c:v>
                </c:pt>
                <c:pt idx="89">
                  <c:v>5.3939393939393883</c:v>
                </c:pt>
                <c:pt idx="90">
                  <c:v>5.4545454545454453</c:v>
                </c:pt>
                <c:pt idx="91">
                  <c:v>5.5151515151515085</c:v>
                </c:pt>
                <c:pt idx="92">
                  <c:v>5.5757575757575708</c:v>
                </c:pt>
                <c:pt idx="93">
                  <c:v>5.6363636363636394</c:v>
                </c:pt>
                <c:pt idx="94">
                  <c:v>5.6969696969696901</c:v>
                </c:pt>
                <c:pt idx="95">
                  <c:v>5.75757575757574</c:v>
                </c:pt>
                <c:pt idx="96">
                  <c:v>5.818181818181805</c:v>
                </c:pt>
                <c:pt idx="97">
                  <c:v>5.8787878787878665</c:v>
                </c:pt>
                <c:pt idx="98">
                  <c:v>5.9393939393939403</c:v>
                </c:pt>
                <c:pt idx="99">
                  <c:v>6</c:v>
                </c:pt>
              </c:numCache>
            </c:numRef>
          </c:xVal>
          <c:yVal>
            <c:numRef>
              <c:f>[VULNERABILITY_FUNCTIONS_11.0.xlsm]FUNCTIONS_HAZUS!$AQE$196:$ATZ$196</c:f>
              <c:numCache>
                <c:formatCode>0.00%</c:formatCode>
                <c:ptCount val="100"/>
                <c:pt idx="0">
                  <c:v>0</c:v>
                </c:pt>
                <c:pt idx="1">
                  <c:v>1.1738105530583757E-3</c:v>
                </c:pt>
                <c:pt idx="2">
                  <c:v>1.201926223101012E-2</c:v>
                </c:pt>
                <c:pt idx="3">
                  <c:v>4.0470064164914291E-2</c:v>
                </c:pt>
                <c:pt idx="4">
                  <c:v>0.101286653396645</c:v>
                </c:pt>
                <c:pt idx="5">
                  <c:v>0.17579977805464014</c:v>
                </c:pt>
                <c:pt idx="6">
                  <c:v>0.25183282940303076</c:v>
                </c:pt>
                <c:pt idx="7">
                  <c:v>0.32538865199918043</c:v>
                </c:pt>
                <c:pt idx="8">
                  <c:v>0.39510234235960473</c:v>
                </c:pt>
                <c:pt idx="9">
                  <c:v>0.46029485782932866</c:v>
                </c:pt>
                <c:pt idx="10">
                  <c:v>0.52051176673102073</c:v>
                </c:pt>
                <c:pt idx="11">
                  <c:v>0.57549383053736569</c:v>
                </c:pt>
                <c:pt idx="12">
                  <c:v>0.62518722182585496</c:v>
                </c:pt>
                <c:pt idx="13">
                  <c:v>0.66971989322185588</c:v>
                </c:pt>
                <c:pt idx="14">
                  <c:v>0.7093558367749988</c:v>
                </c:pt>
                <c:pt idx="15">
                  <c:v>0.74444604765049716</c:v>
                </c:pt>
                <c:pt idx="16">
                  <c:v>0.77538660574832607</c:v>
                </c:pt>
                <c:pt idx="17">
                  <c:v>0.80258715513518031</c:v>
                </c:pt>
                <c:pt idx="18">
                  <c:v>0.8264493194503556</c:v>
                </c:pt>
                <c:pt idx="19">
                  <c:v>0.84735318293371653</c:v>
                </c:pt>
                <c:pt idx="20">
                  <c:v>0.86564974950223161</c:v>
                </c:pt>
                <c:pt idx="21">
                  <c:v>0.88165756139943963</c:v>
                </c:pt>
                <c:pt idx="22">
                  <c:v>0.89566206017223826</c:v>
                </c:pt>
                <c:pt idx="23">
                  <c:v>0.90791665470728544</c:v>
                </c:pt>
                <c:pt idx="24">
                  <c:v>0.91864477321650106</c:v>
                </c:pt>
                <c:pt idx="25">
                  <c:v>0.9280424121974995</c:v>
                </c:pt>
                <c:pt idx="26">
                  <c:v>0.93628086582377268</c:v>
                </c:pt>
                <c:pt idx="27">
                  <c:v>0.94350943826113665</c:v>
                </c:pt>
                <c:pt idx="28">
                  <c:v>0.94985802241492678</c:v>
                </c:pt>
                <c:pt idx="29">
                  <c:v>0.95543948243197763</c:v>
                </c:pt>
                <c:pt idx="30">
                  <c:v>0.9603518121351976</c:v>
                </c:pt>
                <c:pt idx="31">
                  <c:v>0.96468006344446366</c:v>
                </c:pt>
                <c:pt idx="32">
                  <c:v>0.96849805198349348</c:v>
                </c:pt>
                <c:pt idx="33">
                  <c:v>0.9718698544461627</c:v>
                </c:pt>
                <c:pt idx="34">
                  <c:v>0.97485111592794926</c:v>
                </c:pt>
                <c:pt idx="35">
                  <c:v>0.97749018669462751</c:v>
                </c:pt>
                <c:pt idx="36">
                  <c:v>0.97982910768263753</c:v>
                </c:pt>
                <c:pt idx="37">
                  <c:v>0.98190446301255729</c:v>
                </c:pt>
                <c:pt idx="38">
                  <c:v>0.98374811634462733</c:v>
                </c:pt>
                <c:pt idx="39">
                  <c:v>0.98538784626577214</c:v>
                </c:pt>
                <c:pt idx="40">
                  <c:v>0.98684789422698493</c:v>
                </c:pt>
                <c:pt idx="41">
                  <c:v>0.98814943694080981</c:v>
                </c:pt>
                <c:pt idx="42">
                  <c:v>0.98931099365199249</c:v>
                </c:pt>
                <c:pt idx="43">
                  <c:v>0.99034877733434978</c:v>
                </c:pt>
                <c:pt idx="44">
                  <c:v>0.99127699765113086</c:v>
                </c:pt>
                <c:pt idx="45">
                  <c:v>0.99210812244220459</c:v>
                </c:pt>
                <c:pt idx="46">
                  <c:v>0.99285310356084944</c:v>
                </c:pt>
                <c:pt idx="47">
                  <c:v>0.99352157206470193</c:v>
                </c:pt>
                <c:pt idx="48">
                  <c:v>0.99412200705707954</c:v>
                </c:pt>
                <c:pt idx="49">
                  <c:v>0.99466188186391369</c:v>
                </c:pt>
                <c:pt idx="50">
                  <c:v>0.99514779070609449</c:v>
                </c:pt>
                <c:pt idx="51">
                  <c:v>0.99558555857599851</c:v>
                </c:pt>
                <c:pt idx="52">
                  <c:v>0.99598033664047558</c:v>
                </c:pt>
                <c:pt idx="53">
                  <c:v>0.99633668516164564</c:v>
                </c:pt>
                <c:pt idx="54">
                  <c:v>0.99665864564379059</c:v>
                </c:pt>
                <c:pt idx="55">
                  <c:v>0.99694980367242725</c:v>
                </c:pt>
                <c:pt idx="56">
                  <c:v>0.99721334370475545</c:v>
                </c:pt>
                <c:pt idx="57">
                  <c:v>0.9974520968934717</c:v>
                </c:pt>
                <c:pt idx="58">
                  <c:v>0.9976685828745635</c:v>
                </c:pt>
                <c:pt idx="59">
                  <c:v>0.99786504632014772</c:v>
                </c:pt>
                <c:pt idx="60">
                  <c:v>0.99804348894635286</c:v>
                </c:pt>
                <c:pt idx="61">
                  <c:v>0.99820569757130861</c:v>
                </c:pt>
                <c:pt idx="62">
                  <c:v>0.99835326873674957</c:v>
                </c:pt>
                <c:pt idx="63">
                  <c:v>0.99848763033693011</c:v>
                </c:pt>
                <c:pt idx="64">
                  <c:v>0.99861006063843061</c:v>
                </c:pt>
                <c:pt idx="65">
                  <c:v>0.99872170502300361</c:v>
                </c:pt>
                <c:pt idx="66">
                  <c:v>0.99882359074116556</c:v>
                </c:pt>
                <c:pt idx="67">
                  <c:v>0.99891663992612156</c:v>
                </c:pt>
                <c:pt idx="68">
                  <c:v>0.99900168108471066</c:v>
                </c:pt>
                <c:pt idx="69">
                  <c:v>0.99907945925371289</c:v>
                </c:pt>
                <c:pt idx="70">
                  <c:v>0.99915064498535056</c:v>
                </c:pt>
                <c:pt idx="71">
                  <c:v>0.99921584230470661</c:v>
                </c:pt>
                <c:pt idx="72">
                  <c:v>0.99927559576341751</c:v>
                </c:pt>
                <c:pt idx="73">
                  <c:v>0.99933039669825652</c:v>
                </c:pt>
                <c:pt idx="74">
                  <c:v>0.99938068878938169</c:v>
                </c:pt>
                <c:pt idx="75">
                  <c:v>0.99942687300121358</c:v>
                </c:pt>
                <c:pt idx="76">
                  <c:v>0.99946931197849342</c:v>
                </c:pt>
                <c:pt idx="77">
                  <c:v>0.99950833396113359</c:v>
                </c:pt>
                <c:pt idx="78">
                  <c:v>0.99954423627361477</c:v>
                </c:pt>
                <c:pt idx="79">
                  <c:v>0.9995772884378874</c:v>
                </c:pt>
                <c:pt idx="80">
                  <c:v>0.99960773495281252</c:v>
                </c:pt>
                <c:pt idx="81">
                  <c:v>0.99963579777794909</c:v>
                </c:pt>
                <c:pt idx="82">
                  <c:v>0.99966167855502164</c:v>
                </c:pt>
                <c:pt idx="83">
                  <c:v>0.99968556059639768</c:v>
                </c:pt>
                <c:pt idx="84">
                  <c:v>0.99970761066648506</c:v>
                </c:pt>
                <c:pt idx="85">
                  <c:v>0.99972798057886902</c:v>
                </c:pt>
                <c:pt idx="86">
                  <c:v>0.99974680862941889</c:v>
                </c:pt>
                <c:pt idx="87">
                  <c:v>0.99976422088317285</c:v>
                </c:pt>
                <c:pt idx="88">
                  <c:v>0.99978033233085961</c:v>
                </c:pt>
                <c:pt idx="89">
                  <c:v>0.99979524792900665</c:v>
                </c:pt>
                <c:pt idx="90">
                  <c:v>0.99980906353609</c:v>
                </c:pt>
                <c:pt idx="91">
                  <c:v>0.99982186675571461</c:v>
                </c:pt>
                <c:pt idx="92">
                  <c:v>0.99983373769662753</c:v>
                </c:pt>
                <c:pt idx="93">
                  <c:v>0.99984474965824799</c:v>
                </c:pt>
                <c:pt idx="94">
                  <c:v>0.99985496974945587</c:v>
                </c:pt>
                <c:pt idx="95">
                  <c:v>0.99986445944753388</c:v>
                </c:pt>
                <c:pt idx="96">
                  <c:v>0.99987327510338164</c:v>
                </c:pt>
                <c:pt idx="97">
                  <c:v>0.99988146839850001</c:v>
                </c:pt>
                <c:pt idx="98">
                  <c:v>0.999889086758603</c:v>
                </c:pt>
                <c:pt idx="99">
                  <c:v>0.99989617372824457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EF5B-4C84-8E6B-77B8FDAB6563}"/>
            </c:ext>
          </c:extLst>
        </c:ser>
        <c:ser>
          <c:idx val="5"/>
          <c:order val="1"/>
          <c:tx>
            <c:v>TA1L_M</c:v>
          </c:tx>
          <c:spPr>
            <a:ln w="19050">
              <a:solidFill>
                <a:srgbClr val="0000FF"/>
              </a:solidFill>
              <a:prstDash val="sysDash"/>
            </a:ln>
          </c:spPr>
          <c:marker>
            <c:symbol val="none"/>
          </c:marker>
          <c:xVal>
            <c:numRef>
              <c:f>[VULNERABILITY_FUNCTIONS_11.0.xlsm]FUNCTIONS_HAZUS!$AXW$196:$BBR$196</c:f>
              <c:numCache>
                <c:formatCode>0.00</c:formatCode>
                <c:ptCount val="100"/>
                <c:pt idx="0">
                  <c:v>0</c:v>
                </c:pt>
                <c:pt idx="1">
                  <c:v>6.0606060606060649E-2</c:v>
                </c:pt>
                <c:pt idx="2">
                  <c:v>0.12121212121212133</c:v>
                </c:pt>
                <c:pt idx="3">
                  <c:v>0.18181818181818202</c:v>
                </c:pt>
                <c:pt idx="4">
                  <c:v>0.24242424242424268</c:v>
                </c:pt>
                <c:pt idx="5">
                  <c:v>0.30303030303030298</c:v>
                </c:pt>
                <c:pt idx="6">
                  <c:v>0.36363636363636381</c:v>
                </c:pt>
                <c:pt idx="7">
                  <c:v>0.42424242424242431</c:v>
                </c:pt>
                <c:pt idx="8">
                  <c:v>0.48484848484848542</c:v>
                </c:pt>
                <c:pt idx="9">
                  <c:v>0.54545454545454541</c:v>
                </c:pt>
                <c:pt idx="10">
                  <c:v>0.60606060606060663</c:v>
                </c:pt>
                <c:pt idx="11">
                  <c:v>0.66666666666666674</c:v>
                </c:pt>
                <c:pt idx="12">
                  <c:v>0.72727272727272718</c:v>
                </c:pt>
                <c:pt idx="13">
                  <c:v>0.78787878787878773</c:v>
                </c:pt>
                <c:pt idx="14">
                  <c:v>0.84848484848484862</c:v>
                </c:pt>
                <c:pt idx="15">
                  <c:v>0.90909090909090851</c:v>
                </c:pt>
                <c:pt idx="16">
                  <c:v>0.9696969696969695</c:v>
                </c:pt>
                <c:pt idx="17">
                  <c:v>1.0303030303030301</c:v>
                </c:pt>
                <c:pt idx="18">
                  <c:v>1.0909090909090895</c:v>
                </c:pt>
                <c:pt idx="19">
                  <c:v>1.151515151515152</c:v>
                </c:pt>
                <c:pt idx="20">
                  <c:v>1.2121212121212104</c:v>
                </c:pt>
                <c:pt idx="21">
                  <c:v>1.2727272727272718</c:v>
                </c:pt>
                <c:pt idx="22">
                  <c:v>1.3333333333333326</c:v>
                </c:pt>
                <c:pt idx="23">
                  <c:v>1.3939393939393916</c:v>
                </c:pt>
                <c:pt idx="24">
                  <c:v>1.4545454545454537</c:v>
                </c:pt>
                <c:pt idx="25">
                  <c:v>1.515151515151514</c:v>
                </c:pt>
                <c:pt idx="26">
                  <c:v>1.5757575757575761</c:v>
                </c:pt>
                <c:pt idx="27">
                  <c:v>1.6363636363636349</c:v>
                </c:pt>
                <c:pt idx="28">
                  <c:v>1.6969696969696944</c:v>
                </c:pt>
                <c:pt idx="29">
                  <c:v>1.757575757575756</c:v>
                </c:pt>
                <c:pt idx="30">
                  <c:v>1.8181818181818181</c:v>
                </c:pt>
                <c:pt idx="31">
                  <c:v>1.8787878787878785</c:v>
                </c:pt>
                <c:pt idx="32">
                  <c:v>1.9393939393939379</c:v>
                </c:pt>
                <c:pt idx="33">
                  <c:v>1.9999999999999969</c:v>
                </c:pt>
                <c:pt idx="34">
                  <c:v>2.0606060606060592</c:v>
                </c:pt>
                <c:pt idx="35">
                  <c:v>2.1212121212121193</c:v>
                </c:pt>
                <c:pt idx="36">
                  <c:v>2.1818181818181777</c:v>
                </c:pt>
                <c:pt idx="37">
                  <c:v>2.2424242424242427</c:v>
                </c:pt>
                <c:pt idx="38">
                  <c:v>2.303030303030301</c:v>
                </c:pt>
                <c:pt idx="39">
                  <c:v>2.3636363636363615</c:v>
                </c:pt>
                <c:pt idx="40">
                  <c:v>2.4242424242424194</c:v>
                </c:pt>
                <c:pt idx="41">
                  <c:v>2.4848484848484782</c:v>
                </c:pt>
                <c:pt idx="42">
                  <c:v>2.5454545454545436</c:v>
                </c:pt>
                <c:pt idx="43">
                  <c:v>2.6060606060606037</c:v>
                </c:pt>
                <c:pt idx="44">
                  <c:v>2.6666666666666647</c:v>
                </c:pt>
                <c:pt idx="45">
                  <c:v>2.7272727272727293</c:v>
                </c:pt>
                <c:pt idx="46">
                  <c:v>2.7878787878787872</c:v>
                </c:pt>
                <c:pt idx="47">
                  <c:v>2.8484848484848482</c:v>
                </c:pt>
                <c:pt idx="48">
                  <c:v>2.9090909090909087</c:v>
                </c:pt>
                <c:pt idx="49">
                  <c:v>2.9696969696969688</c:v>
                </c:pt>
                <c:pt idx="50">
                  <c:v>3.0303030303030267</c:v>
                </c:pt>
                <c:pt idx="51">
                  <c:v>3.0909090909090877</c:v>
                </c:pt>
                <c:pt idx="52">
                  <c:v>3.1515151515151509</c:v>
                </c:pt>
                <c:pt idx="53">
                  <c:v>3.2121212121212155</c:v>
                </c:pt>
                <c:pt idx="54">
                  <c:v>3.2727272727272778</c:v>
                </c:pt>
                <c:pt idx="55">
                  <c:v>3.3333333333333335</c:v>
                </c:pt>
                <c:pt idx="56">
                  <c:v>3.3939393939393949</c:v>
                </c:pt>
                <c:pt idx="57">
                  <c:v>3.4545454545454537</c:v>
                </c:pt>
                <c:pt idx="58">
                  <c:v>3.5151515151515151</c:v>
                </c:pt>
                <c:pt idx="59">
                  <c:v>3.5757575757575784</c:v>
                </c:pt>
                <c:pt idx="60">
                  <c:v>3.6363636363636367</c:v>
                </c:pt>
                <c:pt idx="61">
                  <c:v>3.6969696969696977</c:v>
                </c:pt>
                <c:pt idx="62">
                  <c:v>3.7575757575757613</c:v>
                </c:pt>
                <c:pt idx="63">
                  <c:v>3.8181818181818201</c:v>
                </c:pt>
                <c:pt idx="64">
                  <c:v>3.8787878787878802</c:v>
                </c:pt>
                <c:pt idx="65">
                  <c:v>3.9393939393939386</c:v>
                </c:pt>
                <c:pt idx="66">
                  <c:v>4.0000000000000018</c:v>
                </c:pt>
                <c:pt idx="67">
                  <c:v>4.0606060606060606</c:v>
                </c:pt>
                <c:pt idx="68">
                  <c:v>4.12121212121213</c:v>
                </c:pt>
                <c:pt idx="69">
                  <c:v>4.1818181818181897</c:v>
                </c:pt>
                <c:pt idx="70">
                  <c:v>4.2424242424242449</c:v>
                </c:pt>
                <c:pt idx="71">
                  <c:v>4.3030303030303054</c:v>
                </c:pt>
                <c:pt idx="72">
                  <c:v>4.3636363636363651</c:v>
                </c:pt>
                <c:pt idx="73">
                  <c:v>4.4242424242424327</c:v>
                </c:pt>
                <c:pt idx="74">
                  <c:v>4.4848484848484906</c:v>
                </c:pt>
                <c:pt idx="75">
                  <c:v>4.5454545454545459</c:v>
                </c:pt>
                <c:pt idx="76">
                  <c:v>4.6060606060606064</c:v>
                </c:pt>
                <c:pt idx="77">
                  <c:v>4.666666666666667</c:v>
                </c:pt>
                <c:pt idx="78">
                  <c:v>4.7272727272727284</c:v>
                </c:pt>
                <c:pt idx="79">
                  <c:v>4.7878787878787881</c:v>
                </c:pt>
                <c:pt idx="80">
                  <c:v>4.8484848484848415</c:v>
                </c:pt>
                <c:pt idx="81">
                  <c:v>4.9090909090909083</c:v>
                </c:pt>
                <c:pt idx="82">
                  <c:v>4.9696969696969671</c:v>
                </c:pt>
                <c:pt idx="83">
                  <c:v>5.0303030303030347</c:v>
                </c:pt>
                <c:pt idx="84">
                  <c:v>5.0909090909090891</c:v>
                </c:pt>
                <c:pt idx="85">
                  <c:v>5.1515151515151434</c:v>
                </c:pt>
                <c:pt idx="86">
                  <c:v>5.2121212121212075</c:v>
                </c:pt>
                <c:pt idx="87">
                  <c:v>5.2727272727272698</c:v>
                </c:pt>
                <c:pt idx="88">
                  <c:v>5.3333333333333366</c:v>
                </c:pt>
                <c:pt idx="89">
                  <c:v>5.3939393939393883</c:v>
                </c:pt>
                <c:pt idx="90">
                  <c:v>5.4545454545454453</c:v>
                </c:pt>
                <c:pt idx="91">
                  <c:v>5.5151515151515085</c:v>
                </c:pt>
                <c:pt idx="92">
                  <c:v>5.5757575757575708</c:v>
                </c:pt>
                <c:pt idx="93">
                  <c:v>5.6363636363636394</c:v>
                </c:pt>
                <c:pt idx="94">
                  <c:v>5.6969696969696901</c:v>
                </c:pt>
                <c:pt idx="95">
                  <c:v>5.75757575757574</c:v>
                </c:pt>
                <c:pt idx="96">
                  <c:v>5.818181818181805</c:v>
                </c:pt>
                <c:pt idx="97">
                  <c:v>5.8787878787878665</c:v>
                </c:pt>
                <c:pt idx="98">
                  <c:v>5.9393939393939403</c:v>
                </c:pt>
                <c:pt idx="99">
                  <c:v>6</c:v>
                </c:pt>
              </c:numCache>
            </c:numRef>
          </c:xVal>
          <c:yVal>
            <c:numRef>
              <c:f>[VULNERABILITY_FUNCTIONS_11.0.xlsm]FUNCTIONS_HAZUS!$AUA$196:$AXV$196</c:f>
              <c:numCache>
                <c:formatCode>0.00%</c:formatCode>
                <c:ptCount val="100"/>
                <c:pt idx="0">
                  <c:v>0</c:v>
                </c:pt>
                <c:pt idx="1">
                  <c:v>1.1608906358152489E-3</c:v>
                </c:pt>
                <c:pt idx="2">
                  <c:v>8.8487587052074237E-3</c:v>
                </c:pt>
                <c:pt idx="3">
                  <c:v>1.8628736999174826E-2</c:v>
                </c:pt>
                <c:pt idx="4">
                  <c:v>4.4435182874997634E-2</c:v>
                </c:pt>
                <c:pt idx="5">
                  <c:v>7.6589008413338391E-2</c:v>
                </c:pt>
                <c:pt idx="6">
                  <c:v>0.10837017299429266</c:v>
                </c:pt>
                <c:pt idx="7">
                  <c:v>0.13628531551972076</c:v>
                </c:pt>
                <c:pt idx="8">
                  <c:v>0.15809115315437447</c:v>
                </c:pt>
                <c:pt idx="9">
                  <c:v>0.17280535340562694</c:v>
                </c:pt>
                <c:pt idx="10">
                  <c:v>0.18055542164506724</c:v>
                </c:pt>
                <c:pt idx="11">
                  <c:v>0.18220772354654149</c:v>
                </c:pt>
                <c:pt idx="12">
                  <c:v>0.17897742506349737</c:v>
                </c:pt>
                <c:pt idx="13">
                  <c:v>0.17213728472631526</c:v>
                </c:pt>
                <c:pt idx="14">
                  <c:v>0.16284546327728097</c:v>
                </c:pt>
                <c:pt idx="15">
                  <c:v>0.15206752489618974</c:v>
                </c:pt>
                <c:pt idx="16">
                  <c:v>0.14055897532949221</c:v>
                </c:pt>
                <c:pt idx="17">
                  <c:v>0.12888067609345327</c:v>
                </c:pt>
                <c:pt idx="18">
                  <c:v>0.11742856121210994</c:v>
                </c:pt>
                <c:pt idx="19">
                  <c:v>0.10646676230320411</c:v>
                </c:pt>
                <c:pt idx="20">
                  <c:v>9.6158545962655537E-2</c:v>
                </c:pt>
                <c:pt idx="21">
                  <c:v>8.6592708652452527E-2</c:v>
                </c:pt>
                <c:pt idx="22">
                  <c:v>7.7804870048211017E-2</c:v>
                </c:pt>
                <c:pt idx="23">
                  <c:v>6.9793993754041259E-2</c:v>
                </c:pt>
                <c:pt idx="24">
                  <c:v>6.253482740429743E-2</c:v>
                </c:pt>
                <c:pt idx="25">
                  <c:v>5.598703723148394E-2</c:v>
                </c:pt>
                <c:pt idx="26">
                  <c:v>5.0101760565533414E-2</c:v>
                </c:pt>
                <c:pt idx="27">
                  <c:v>4.4826194477121127E-2</c:v>
                </c:pt>
                <c:pt idx="28">
                  <c:v>4.0106722006483478E-2</c:v>
                </c:pt>
                <c:pt idx="29">
                  <c:v>3.5890968945357996E-2</c:v>
                </c:pt>
                <c:pt idx="30">
                  <c:v>3.212909165281555E-2</c:v>
                </c:pt>
                <c:pt idx="31">
                  <c:v>2.8774521394178253E-2</c:v>
                </c:pt>
                <c:pt idx="32">
                  <c:v>2.5784331849350611E-2</c:v>
                </c:pt>
                <c:pt idx="33">
                  <c:v>2.3119351317962347E-2</c:v>
                </c:pt>
                <c:pt idx="34">
                  <c:v>2.0744107142498257E-2</c:v>
                </c:pt>
                <c:pt idx="35">
                  <c:v>1.862666458444296E-2</c:v>
                </c:pt>
                <c:pt idx="36">
                  <c:v>1.673840379697623E-2</c:v>
                </c:pt>
                <c:pt idx="37">
                  <c:v>1.5053765004120841E-2</c:v>
                </c:pt>
                <c:pt idx="38">
                  <c:v>1.3549982237058583E-2</c:v>
                </c:pt>
                <c:pt idx="39">
                  <c:v>1.2206819007951144E-2</c:v>
                </c:pt>
                <c:pt idx="40">
                  <c:v>1.100631437454421E-2</c:v>
                </c:pt>
                <c:pt idx="41">
                  <c:v>9.9325444075757455E-3</c:v>
                </c:pt>
                <c:pt idx="42">
                  <c:v>8.9714017044486265E-3</c:v>
                </c:pt>
                <c:pt idx="43">
                  <c:v>8.1103939928361835E-3</c:v>
                </c:pt>
                <c:pt idx="44">
                  <c:v>7.3384618147280646E-3</c:v>
                </c:pt>
                <c:pt idx="45">
                  <c:v>6.645814613463431E-3</c:v>
                </c:pt>
                <c:pt idx="46">
                  <c:v>6.0237841468401537E-3</c:v>
                </c:pt>
                <c:pt idx="47">
                  <c:v>5.4646939345897993E-3</c:v>
                </c:pt>
                <c:pt idx="48">
                  <c:v>4.9617433584629731E-3</c:v>
                </c:pt>
                <c:pt idx="49">
                  <c:v>4.5089050253869006E-3</c:v>
                </c:pt>
                <c:pt idx="50">
                  <c:v>4.1008340487339355E-3</c:v>
                </c:pt>
                <c:pt idx="51">
                  <c:v>3.7327879788548249E-3</c:v>
                </c:pt>
                <c:pt idx="52">
                  <c:v>3.4005562073534099E-3</c:v>
                </c:pt>
                <c:pt idx="53">
                  <c:v>3.100397770433264E-3</c:v>
                </c:pt>
                <c:pt idx="54">
                  <c:v>2.8289865786244278E-3</c:v>
                </c:pt>
                <c:pt idx="55">
                  <c:v>2.5833631992268052E-3</c:v>
                </c:pt>
                <c:pt idx="56">
                  <c:v>2.3608924113963552E-3</c:v>
                </c:pt>
                <c:pt idx="57">
                  <c:v>2.1592258405990152E-3</c:v>
                </c:pt>
                <c:pt idx="58">
                  <c:v>1.9762690585349353E-3</c:v>
                </c:pt>
                <c:pt idx="59">
                  <c:v>1.8101526064792117E-3</c:v>
                </c:pt>
                <c:pt idx="60">
                  <c:v>1.6592064644933408E-3</c:v>
                </c:pt>
                <c:pt idx="61">
                  <c:v>1.5219375465140923E-3</c:v>
                </c:pt>
                <c:pt idx="62">
                  <c:v>1.39700985244013E-3</c:v>
                </c:pt>
                <c:pt idx="63">
                  <c:v>1.2832269535403657E-3</c:v>
                </c:pt>
                <c:pt idx="64">
                  <c:v>1.1795165273793867E-3</c:v>
                </c:pt>
                <c:pt idx="65">
                  <c:v>1.0849166935282821E-3</c:v>
                </c:pt>
                <c:pt idx="66">
                  <c:v>9.9856393213235682E-4</c:v>
                </c:pt>
                <c:pt idx="67">
                  <c:v>9.1968239441532224E-4</c:v>
                </c:pt>
                <c:pt idx="68">
                  <c:v>8.4757443785537796E-4</c:v>
                </c:pt>
                <c:pt idx="69">
                  <c:v>7.8161223947848045E-4</c:v>
                </c:pt>
                <c:pt idx="70">
                  <c:v>7.212303588205784E-4</c:v>
                </c:pt>
                <c:pt idx="71">
                  <c:v>6.6591913794969838E-4</c:v>
                </c:pt>
                <c:pt idx="72">
                  <c:v>6.1521883978478138E-4</c:v>
                </c:pt>
                <c:pt idx="73">
                  <c:v>5.6871443804682332E-4</c:v>
                </c:pt>
                <c:pt idx="74">
                  <c:v>5.2603098276439593E-4</c:v>
                </c:pt>
                <c:pt idx="75">
                  <c:v>4.8682947450183565E-4</c:v>
                </c:pt>
                <c:pt idx="76">
                  <c:v>4.5080318857532772E-4</c:v>
                </c:pt>
                <c:pt idx="77">
                  <c:v>4.1767439759835592E-4</c:v>
                </c:pt>
                <c:pt idx="78">
                  <c:v>3.8719144689784577E-4</c:v>
                </c:pt>
                <c:pt idx="79">
                  <c:v>3.5912614276588281E-4</c:v>
                </c:pt>
                <c:pt idx="80">
                  <c:v>3.3327141826954796E-4</c:v>
                </c:pt>
                <c:pt idx="81">
                  <c:v>3.0943924550606432E-4</c:v>
                </c:pt>
                <c:pt idx="82">
                  <c:v>2.8745876684913946E-4</c:v>
                </c:pt>
                <c:pt idx="83">
                  <c:v>2.671746209374968E-4</c:v>
                </c:pt>
                <c:pt idx="84">
                  <c:v>2.4844544197735155E-4</c:v>
                </c:pt>
                <c:pt idx="85">
                  <c:v>2.3114251340475471E-4</c:v>
                </c:pt>
                <c:pt idx="86">
                  <c:v>2.1514855913157602E-4</c:v>
                </c:pt>
                <c:pt idx="87">
                  <c:v>2.0035665751688716E-4</c:v>
                </c:pt>
                <c:pt idx="88">
                  <c:v>1.8666926488942708E-4</c:v>
                </c:pt>
                <c:pt idx="89">
                  <c:v>1.7399733693786496E-4</c:v>
                </c:pt>
                <c:pt idx="90">
                  <c:v>1.622595375939187E-4</c:v>
                </c:pt>
                <c:pt idx="91">
                  <c:v>1.5138152619261335E-4</c:v>
                </c:pt>
                <c:pt idx="92">
                  <c:v>1.4129531471495407E-4</c:v>
                </c:pt>
                <c:pt idx="93">
                  <c:v>1.3193868782217566E-4</c:v>
                </c:pt>
                <c:pt idx="94">
                  <c:v>1.232546791897238E-4</c:v>
                </c:pt>
                <c:pt idx="95">
                  <c:v>1.151910983559387E-4</c:v>
                </c:pt>
                <c:pt idx="96">
                  <c:v>1.0770010292710609E-4</c:v>
                </c:pt>
                <c:pt idx="97">
                  <c:v>1.0073781153580523E-4</c:v>
                </c:pt>
                <c:pt idx="98">
                  <c:v>9.4263953440944755E-5</c:v>
                </c:pt>
                <c:pt idx="99">
                  <c:v>8.8241551097771988E-5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1-EF5B-4C84-8E6B-77B8FDAB656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14819072"/>
        <c:axId val="114820608"/>
      </c:scatterChart>
      <c:valAx>
        <c:axId val="114819072"/>
        <c:scaling>
          <c:orientation val="minMax"/>
          <c:max val="2"/>
          <c:min val="0"/>
        </c:scaling>
        <c:delete val="0"/>
        <c:axPos val="b"/>
        <c:numFmt formatCode="0.0" sourceLinked="0"/>
        <c:majorTickMark val="out"/>
        <c:minorTickMark val="none"/>
        <c:tickLblPos val="nextTo"/>
        <c:spPr>
          <a:ln>
            <a:solidFill>
              <a:sysClr val="windowText" lastClr="000000"/>
            </a:solidFill>
          </a:ln>
        </c:spPr>
        <c:txPr>
          <a:bodyPr/>
          <a:lstStyle/>
          <a:p>
            <a:pPr>
              <a:defRPr sz="1100">
                <a:latin typeface="Cambria" pitchFamily="18" charset="0"/>
              </a:defRPr>
            </a:pPr>
            <a:endParaRPr lang="es-ES"/>
          </a:p>
        </c:txPr>
        <c:crossAx val="114820608"/>
        <c:crosses val="autoZero"/>
        <c:crossBetween val="midCat"/>
        <c:majorUnit val="0.5"/>
        <c:minorUnit val="0.125"/>
      </c:valAx>
      <c:valAx>
        <c:axId val="114820608"/>
        <c:scaling>
          <c:orientation val="minMax"/>
          <c:max val="1"/>
          <c:min val="0"/>
        </c:scaling>
        <c:delete val="0"/>
        <c:axPos val="l"/>
        <c:numFmt formatCode="0%" sourceLinked="0"/>
        <c:majorTickMark val="out"/>
        <c:minorTickMark val="none"/>
        <c:tickLblPos val="nextTo"/>
        <c:spPr>
          <a:ln>
            <a:solidFill>
              <a:sysClr val="windowText" lastClr="000000"/>
            </a:solidFill>
          </a:ln>
        </c:spPr>
        <c:txPr>
          <a:bodyPr/>
          <a:lstStyle/>
          <a:p>
            <a:pPr>
              <a:defRPr sz="1100">
                <a:latin typeface="Cambria" pitchFamily="18" charset="0"/>
              </a:defRPr>
            </a:pPr>
            <a:endParaRPr lang="es-ES"/>
          </a:p>
        </c:txPr>
        <c:crossAx val="114819072"/>
        <c:crosses val="autoZero"/>
        <c:crossBetween val="midCat"/>
        <c:majorUnit val="0.1"/>
        <c:minorUnit val="5.0000000000000044E-2"/>
      </c:valAx>
      <c:spPr>
        <a:ln>
          <a:noFill/>
        </a:ln>
      </c:spPr>
    </c:plotArea>
    <c:plotVisOnly val="1"/>
    <c:dispBlanksAs val="gap"/>
    <c:showDLblsOverMax val="0"/>
  </c:chart>
  <c:spPr>
    <a:ln>
      <a:noFill/>
    </a:ln>
  </c:sp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theme" Target="../theme/theme1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7" descr="inside"/>
          <p:cNvPicPr>
            <a:picLocks noChangeAspect="1" noChangeArrowheads="1"/>
          </p:cNvPicPr>
          <p:nvPr/>
        </p:nvPicPr>
        <p:blipFill>
          <a:blip r:embed="rId2"/>
          <a:srcRect t="76801"/>
          <a:stretch>
            <a:fillRect/>
          </a:stretch>
        </p:blipFill>
        <p:spPr bwMode="auto">
          <a:xfrm>
            <a:off x="0" y="7950200"/>
            <a:ext cx="6858000" cy="119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ea typeface="ＭＳ Ｐゴシック" pitchFamily="-32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8686800"/>
            <a:ext cx="609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 b="1">
                <a:solidFill>
                  <a:srgbClr val="484848"/>
                </a:solidFill>
                <a:latin typeface="Trebuchet MS" pitchFamily="-32" charset="0"/>
                <a:ea typeface="ＭＳ Ｐゴシック" pitchFamily="-32" charset="-128"/>
              </a:defRPr>
            </a:lvl1pPr>
          </a:lstStyle>
          <a:p>
            <a:pPr>
              <a:defRPr/>
            </a:pPr>
            <a:fld id="{0964A985-40FA-41BF-8E8E-7073A7739440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852333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theme" Target="../theme/theme1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8" descr="inside"/>
          <p:cNvPicPr>
            <a:picLocks noChangeAspect="1" noChangeArrowheads="1"/>
          </p:cNvPicPr>
          <p:nvPr/>
        </p:nvPicPr>
        <p:blipFill>
          <a:blip r:embed="rId2"/>
          <a:srcRect t="76801"/>
          <a:stretch>
            <a:fillRect/>
          </a:stretch>
        </p:blipFill>
        <p:spPr bwMode="auto">
          <a:xfrm>
            <a:off x="0" y="7950200"/>
            <a:ext cx="6858000" cy="119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53" name="Rectangle 9"/>
          <p:cNvSpPr>
            <a:spLocks noChangeArrowheads="1"/>
          </p:cNvSpPr>
          <p:nvPr/>
        </p:nvSpPr>
        <p:spPr bwMode="auto">
          <a:xfrm>
            <a:off x="6248400" y="8686800"/>
            <a:ext cx="609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>
              <a:defRPr/>
            </a:pPr>
            <a:fld id="{1FBFC3E8-CE76-4439-824C-A164985101A5}" type="slidenum">
              <a:rPr lang="en-US" sz="1200" b="1">
                <a:solidFill>
                  <a:srgbClr val="484848"/>
                </a:solidFill>
                <a:latin typeface="Trebuchet MS" pitchFamily="-32" charset="0"/>
                <a:ea typeface="ＭＳ Ｐゴシック" pitchFamily="-32" charset="-128"/>
              </a:rPr>
              <a:pPr algn="ctr">
                <a:defRPr/>
              </a:pPr>
              <a:t>‹Nº›</a:t>
            </a:fld>
            <a:endParaRPr lang="en-US" sz="1200" b="1">
              <a:solidFill>
                <a:srgbClr val="484848"/>
              </a:solidFill>
              <a:latin typeface="Trebuchet MS" pitchFamily="-32" charset="0"/>
              <a:ea typeface="ＭＳ Ｐゴシック" pitchFamily="-32" charset="-128"/>
            </a:endParaRPr>
          </a:p>
        </p:txBody>
      </p:sp>
      <p:sp>
        <p:nvSpPr>
          <p:cNvPr id="61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7386B8"/>
                </a:solidFill>
                <a:latin typeface="Trebuchet MS" pitchFamily="-32" charset="0"/>
                <a:ea typeface="ＭＳ Ｐゴシック" pitchFamily="-32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5061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6137117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-32" charset="-128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-32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-32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-32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-32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s-ES" altLang="en-US" sz="1200" i="0" dirty="0">
                <a:latin typeface="Lucida Sans" panose="020B0602030504020204" pitchFamily="34" charset="0"/>
              </a:rPr>
              <a:t>La evaluación de la amenaza requiere de un modelo de fuentes, que describa su geometría en el espacio y la distribución de la localización de las rupturas en el territorio, un modelo de sismicidad que de cuenta de la distribución de probabilidad de la ocurrencia de magnitudes por fuente, y un modelo de atenuación, que como vimos define la aceleración espectral como una variable aleatoria. Estos componentes nos permiten evaluar la amenaza sísmica de forma prospectiva para la evaluación del riesgo.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s-ES" altLang="en-US" sz="1200" i="0" dirty="0">
                <a:latin typeface="Lucida Sans" panose="020B0602030504020204" pitchFamily="34" charset="0"/>
              </a:rPr>
              <a:t>Usaremos el caso de Colombia para ilustrar la evaluación de la amenaza.</a:t>
            </a:r>
            <a:endParaRPr lang="es-ES" altLang="en-US" sz="1200" i="1" dirty="0">
              <a:latin typeface="Lucida Sans" panose="020B0602030504020204" pitchFamily="34" charset="0"/>
            </a:endParaRPr>
          </a:p>
          <a:p>
            <a:endParaRPr lang="es-CO" dirty="0"/>
          </a:p>
          <a:p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22846947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77875" y="1200150"/>
            <a:ext cx="5759450" cy="3240088"/>
          </a:xfrm>
          <a:ln/>
        </p:spPr>
      </p:sp>
      <p:sp>
        <p:nvSpPr>
          <p:cNvPr id="14848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57377475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77875" y="1200150"/>
            <a:ext cx="5759450" cy="3240088"/>
          </a:xfrm>
          <a:ln/>
        </p:spPr>
      </p:sp>
      <p:sp>
        <p:nvSpPr>
          <p:cNvPr id="14848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88170533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77875" y="1200150"/>
            <a:ext cx="5759450" cy="3240088"/>
          </a:xfrm>
          <a:ln/>
        </p:spPr>
      </p:sp>
      <p:sp>
        <p:nvSpPr>
          <p:cNvPr id="14848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64056481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82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777875" y="1200150"/>
            <a:ext cx="5759450" cy="3240088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83683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583684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F1A77FF-5D73-4B6C-8203-A4364679751D}" type="slidenum">
              <a:rPr kumimoji="0" lang="es-ES" sz="2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pitchFamily="34" charset="-128"/>
                <a:cs typeface="+mn-cs"/>
              </a:rPr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58</a:t>
            </a:fld>
            <a:endParaRPr kumimoji="0" lang="es-E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ＭＳ Ｐゴシック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6932849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82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777875" y="1200150"/>
            <a:ext cx="5759450" cy="3240088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83683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583684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F1A77FF-5D73-4B6C-8203-A4364679751D}" type="slidenum">
              <a:rPr kumimoji="0" lang="es-ES" sz="2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pitchFamily="34" charset="-128"/>
                <a:cs typeface="+mn-cs"/>
              </a:rPr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59</a:t>
            </a:fld>
            <a:endParaRPr kumimoji="0" lang="es-E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ＭＳ Ｐゴシック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1734866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82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777875" y="1200150"/>
            <a:ext cx="5759450" cy="3240088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83683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583684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F1A77FF-5D73-4B6C-8203-A4364679751D}" type="slidenum">
              <a:rPr kumimoji="0" lang="es-ES" sz="2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pitchFamily="34" charset="-128"/>
                <a:cs typeface="+mn-cs"/>
              </a:rPr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60</a:t>
            </a:fld>
            <a:endParaRPr kumimoji="0" lang="es-E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ＭＳ Ｐゴシック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1340116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82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777875" y="1200150"/>
            <a:ext cx="5759450" cy="3240088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83683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583684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F1A77FF-5D73-4B6C-8203-A4364679751D}" type="slidenum">
              <a:rPr kumimoji="0" lang="es-ES" sz="2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pitchFamily="34" charset="-128"/>
                <a:cs typeface="+mn-cs"/>
              </a:rPr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61</a:t>
            </a:fld>
            <a:endParaRPr kumimoji="0" lang="es-E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ＭＳ Ｐゴシック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9906619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82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777875" y="1200150"/>
            <a:ext cx="5759450" cy="3240088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83683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583684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F1A77FF-5D73-4B6C-8203-A4364679751D}" type="slidenum">
              <a:rPr kumimoji="0" lang="es-ES" sz="2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pitchFamily="34" charset="-128"/>
                <a:cs typeface="+mn-cs"/>
              </a:rPr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62</a:t>
            </a:fld>
            <a:endParaRPr kumimoji="0" lang="es-E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ＭＳ Ｐゴシック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4597429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77875" y="1200150"/>
            <a:ext cx="5759450" cy="3240088"/>
          </a:xfrm>
          <a:ln/>
        </p:spPr>
      </p:sp>
      <p:sp>
        <p:nvSpPr>
          <p:cNvPr id="14848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7874313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>
          <a:xfrm>
            <a:off x="777875" y="1200150"/>
            <a:ext cx="5759450" cy="3240088"/>
          </a:xfrm>
        </p:spPr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6842099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s-ES" altLang="en-US" sz="1200" i="0" dirty="0">
                <a:latin typeface="Lucida Sans" panose="020B0602030504020204" pitchFamily="34" charset="0"/>
              </a:rPr>
              <a:t>La evaluación de la amenaza requiere de un modelo de fuentes, que describa su geometría en el espacio y la distribución de la localización de las rupturas en el territorio, un modelo de sismicidad que de cuenta de la distribución de probabilidad de la ocurrencia de magnitudes por fuente, y un modelo de atenuación, que como vimos define la aceleración espectral como una variable aleatoria. Estos componentes nos permiten evaluar la amenaza sísmica de forma prospectiva para la evaluación del riesgo.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s-ES" altLang="en-US" sz="1200" i="0" dirty="0">
                <a:latin typeface="Lucida Sans" panose="020B0602030504020204" pitchFamily="34" charset="0"/>
              </a:rPr>
              <a:t>Usaremos el caso de Colombia para ilustrar la evaluación de la amenaza.</a:t>
            </a:r>
            <a:endParaRPr lang="es-ES" altLang="en-US" sz="1200" i="1" dirty="0">
              <a:latin typeface="Lucida Sans" panose="020B0602030504020204" pitchFamily="34" charset="0"/>
            </a:endParaRPr>
          </a:p>
          <a:p>
            <a:endParaRPr lang="es-CO" dirty="0"/>
          </a:p>
          <a:p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22590140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77875" y="1200150"/>
            <a:ext cx="5759450" cy="3240088"/>
          </a:xfrm>
          <a:ln/>
        </p:spPr>
      </p:sp>
      <p:sp>
        <p:nvSpPr>
          <p:cNvPr id="14848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17554060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>
          <a:xfrm>
            <a:off x="777875" y="1200150"/>
            <a:ext cx="5759450" cy="3240088"/>
          </a:xfrm>
        </p:spPr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01599256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0873270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>
            <a:extLst>
              <a:ext uri="{FF2B5EF4-FFF2-40B4-BE49-F238E27FC236}">
                <a16:creationId xmlns:a16="http://schemas.microsoft.com/office/drawing/2014/main" id="{101F8722-FD59-B0CA-37FE-3536B6C74D6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B80998E-038A-4320-89CD-132E454BEAF1}" type="slidenum">
              <a:rPr lang="es-ES_tradnl" altLang="es-ES"/>
              <a:pPr/>
              <a:t>79</a:t>
            </a:fld>
            <a:endParaRPr lang="es-ES_tradnl" altLang="es-ES"/>
          </a:p>
        </p:txBody>
      </p:sp>
      <p:sp>
        <p:nvSpPr>
          <p:cNvPr id="270338" name="Rectangle 2">
            <a:extLst>
              <a:ext uri="{FF2B5EF4-FFF2-40B4-BE49-F238E27FC236}">
                <a16:creationId xmlns:a16="http://schemas.microsoft.com/office/drawing/2014/main" id="{714637F5-BDDA-CD14-BE80-1A6B95FB59B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52525" y="682625"/>
            <a:ext cx="4554538" cy="34163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0339" name="Rectangle 3">
            <a:extLst>
              <a:ext uri="{FF2B5EF4-FFF2-40B4-BE49-F238E27FC236}">
                <a16:creationId xmlns:a16="http://schemas.microsoft.com/office/drawing/2014/main" id="{411FF2E8-0FE1-AD91-A47C-4676430D20F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25938"/>
            <a:ext cx="5029200" cy="40989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GB" altLang="es-E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>
          <a:xfrm>
            <a:off x="777875" y="1200150"/>
            <a:ext cx="5759450" cy="3240088"/>
          </a:xfrm>
        </p:spPr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17100019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s-ES" altLang="en-US" sz="1200" i="0" dirty="0">
                <a:latin typeface="Lucida Sans" panose="020B0602030504020204" pitchFamily="34" charset="0"/>
              </a:rPr>
              <a:t>La evaluación de la amenaza requiere de un modelo de fuentes, que describa su geometría en el espacio y la distribución de la localización de las rupturas en el territorio, un modelo de sismicidad que de cuenta de la distribución de probabilidad de la ocurrencia de magnitudes por fuente, y un modelo de atenuación, que como vimos define la aceleración espectral como una variable aleatoria. Estos componentes nos permiten evaluar la amenaza sísmica de forma prospectiva para la evaluación del riesgo.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s-ES" altLang="en-US" sz="1200" i="0" dirty="0">
                <a:latin typeface="Lucida Sans" panose="020B0602030504020204" pitchFamily="34" charset="0"/>
              </a:rPr>
              <a:t>Usaremos el caso de Colombia para ilustrar la evaluación de la amenaza.</a:t>
            </a:r>
            <a:endParaRPr lang="es-ES" altLang="en-US" sz="1200" i="1" dirty="0">
              <a:latin typeface="Lucida Sans" panose="020B0602030504020204" pitchFamily="34" charset="0"/>
            </a:endParaRPr>
          </a:p>
          <a:p>
            <a:endParaRPr lang="es-CO" dirty="0"/>
          </a:p>
          <a:p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24200035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81087" indent="-81087" eaLnBrk="1" hangingPunct="1">
              <a:lnSpc>
                <a:spcPct val="90000"/>
              </a:lnSpc>
            </a:pPr>
            <a:endParaRPr 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89062841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5">
            <a:extLst>
              <a:ext uri="{FF2B5EF4-FFF2-40B4-BE49-F238E27FC236}">
                <a16:creationId xmlns:a16="http://schemas.microsoft.com/office/drawing/2014/main" id="{65F8E3E8-19E2-421C-B629-B2D718EA8FC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defTabSz="966788" fontAlgn="base">
              <a:spcBef>
                <a:spcPct val="0"/>
              </a:spcBef>
              <a:spcAft>
                <a:spcPct val="0"/>
              </a:spcAft>
              <a:defRPr/>
            </a:pPr>
            <a:fld id="{29793104-D6AA-4CDD-A34E-66B94C0243F4}" type="slidenum">
              <a:rPr lang="es-ES_tradnl" altLang="es-CO" sz="1000" smtClean="0">
                <a:solidFill>
                  <a:srgbClr val="000000"/>
                </a:solidFill>
                <a:latin typeface="Times New Roman" panose="02020603050405020304" pitchFamily="18" charset="0"/>
                <a:cs typeface="Arial" pitchFamily="34" charset="0"/>
              </a:rPr>
              <a:pPr defTabSz="966788" fontAlgn="base">
                <a:spcBef>
                  <a:spcPct val="0"/>
                </a:spcBef>
                <a:spcAft>
                  <a:spcPct val="0"/>
                </a:spcAft>
                <a:defRPr/>
              </a:pPr>
              <a:t>23</a:t>
            </a:fld>
            <a:endParaRPr lang="es-ES_tradnl" altLang="es-CO" sz="1000">
              <a:solidFill>
                <a:srgbClr val="000000"/>
              </a:solidFill>
              <a:latin typeface="Times New Roman" panose="02020603050405020304" pitchFamily="18" charset="0"/>
              <a:cs typeface="Arial" pitchFamily="34" charset="0"/>
            </a:endParaRPr>
          </a:p>
        </p:txBody>
      </p:sp>
      <p:sp>
        <p:nvSpPr>
          <p:cNvPr id="62467" name="Rectangle 2">
            <a:extLst>
              <a:ext uri="{FF2B5EF4-FFF2-40B4-BE49-F238E27FC236}">
                <a16:creationId xmlns:a16="http://schemas.microsoft.com/office/drawing/2014/main" id="{D08E5E85-1C69-42ED-81FC-D8CB377D121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93700" y="692150"/>
            <a:ext cx="6070600" cy="3416300"/>
          </a:xfrm>
          <a:ln cap="flat"/>
        </p:spPr>
      </p:sp>
      <p:sp>
        <p:nvSpPr>
          <p:cNvPr id="62468" name="Rectangle 3">
            <a:extLst>
              <a:ext uri="{FF2B5EF4-FFF2-40B4-BE49-F238E27FC236}">
                <a16:creationId xmlns:a16="http://schemas.microsoft.com/office/drawing/2014/main" id="{94D55086-C420-4A71-B08E-F2F0022D5BB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s-CO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179096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466" name="Rectangle 4"/>
          <p:cNvSpPr>
            <a:spLocks noGrp="1" noChangeArrowheads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 sz="20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defTabSz="966788">
              <a:defRPr sz="20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defTabSz="966788">
              <a:defRPr sz="20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defTabSz="966788"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defTabSz="966788"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100" i="1">
                <a:solidFill>
                  <a:srgbClr val="000000"/>
                </a:solidFill>
                <a:latin typeface="Times New Roman" pitchFamily="18" charset="0"/>
              </a:rPr>
              <a:t>Página Página </a:t>
            </a:r>
          </a:p>
        </p:txBody>
      </p:sp>
      <p:sp>
        <p:nvSpPr>
          <p:cNvPr id="190467" name="Rectangle 5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 sz="20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defTabSz="966788">
              <a:defRPr sz="20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defTabSz="966788">
              <a:defRPr sz="20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defTabSz="966788"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defTabSz="966788"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73C33A33-F7EB-4D4E-816F-16F70E8DF03E}" type="slidenum">
              <a:rPr lang="es-ES_tradnl" sz="1100" i="1" smtClean="0">
                <a:solidFill>
                  <a:srgbClr val="000000"/>
                </a:solidFill>
                <a:latin typeface="Times New Roman" pitchFamily="18" charset="0"/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24</a:t>
            </a:fld>
            <a:endParaRPr lang="es-ES_tradnl" sz="1100" i="1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19046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69900" y="727075"/>
            <a:ext cx="6375400" cy="3586163"/>
          </a:xfrm>
          <a:ln/>
        </p:spPr>
      </p:sp>
      <p:sp>
        <p:nvSpPr>
          <p:cNvPr id="19046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>
              <a:latin typeface="Arial" pitchFamily="34" charset="0"/>
            </a:endParaRPr>
          </a:p>
        </p:txBody>
      </p:sp>
      <p:sp>
        <p:nvSpPr>
          <p:cNvPr id="190470" name="Slide Number Placeholder 3"/>
          <p:cNvSpPr txBox="1">
            <a:spLocks noGrp="1"/>
          </p:cNvSpPr>
          <p:nvPr/>
        </p:nvSpPr>
        <p:spPr bwMode="auto">
          <a:xfrm>
            <a:off x="4144963" y="9121775"/>
            <a:ext cx="3170237" cy="479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20138" tIns="0" rIns="20138" bIns="0" anchor="b"/>
          <a:lstStyle>
            <a:lvl1pPr defTabSz="966788">
              <a:defRPr sz="20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defTabSz="966788">
              <a:defRPr sz="20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defTabSz="966788">
              <a:defRPr sz="20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defTabSz="966788"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defTabSz="966788"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CB48931-7F73-4AAC-AFC6-1E5C88243F93}" type="slidenum">
              <a:rPr lang="es-ES_tradnl" sz="1100" i="1">
                <a:solidFill>
                  <a:srgbClr val="000000"/>
                </a:solidFill>
                <a:latin typeface="Times New Roman" pitchFamily="18" charset="0"/>
              </a:rPr>
              <a:pPr algn="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24</a:t>
            </a:fld>
            <a:endParaRPr lang="es-ES_tradnl" sz="1100" i="1">
              <a:solidFill>
                <a:srgbClr val="000000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361317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69900" y="727075"/>
            <a:ext cx="6375400" cy="3586163"/>
          </a:xfrm>
          <a:ln w="12700" cap="flat">
            <a:solidFill>
              <a:schemeClr val="tx1"/>
            </a:solidFill>
          </a:ln>
        </p:spPr>
      </p:sp>
      <p:sp>
        <p:nvSpPr>
          <p:cNvPr id="1167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4725" y="4560888"/>
            <a:ext cx="5365750" cy="4319587"/>
          </a:xfrm>
          <a:noFill/>
          <a:ln/>
        </p:spPr>
        <p:txBody>
          <a:bodyPr lIns="97323" tIns="48663" rIns="97323" bIns="48663"/>
          <a:lstStyle/>
          <a:p>
            <a:pPr eaLnBrk="1" hangingPunct="1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05200559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7">
            <a:extLst>
              <a:ext uri="{FF2B5EF4-FFF2-40B4-BE49-F238E27FC236}">
                <a16:creationId xmlns:a16="http://schemas.microsoft.com/office/drawing/2014/main" id="{1603672A-FF5E-886B-DCEC-6DE3BE719F4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algn="ctr" defTabSz="939800">
              <a:defRPr sz="2800" b="1">
                <a:solidFill>
                  <a:srgbClr val="FFCC66"/>
                </a:solidFill>
                <a:latin typeface="Tahoma" panose="020B0604030504040204" pitchFamily="34" charset="0"/>
              </a:defRPr>
            </a:lvl1pPr>
            <a:lvl2pPr marL="742950" indent="-285750" algn="ctr" defTabSz="939800">
              <a:defRPr sz="2800" b="1">
                <a:solidFill>
                  <a:srgbClr val="FFCC66"/>
                </a:solidFill>
                <a:latin typeface="Tahoma" panose="020B0604030504040204" pitchFamily="34" charset="0"/>
              </a:defRPr>
            </a:lvl2pPr>
            <a:lvl3pPr marL="1143000" indent="-228600" algn="ctr" defTabSz="939800">
              <a:defRPr sz="2800" b="1">
                <a:solidFill>
                  <a:srgbClr val="FFCC66"/>
                </a:solidFill>
                <a:latin typeface="Tahoma" panose="020B0604030504040204" pitchFamily="34" charset="0"/>
              </a:defRPr>
            </a:lvl3pPr>
            <a:lvl4pPr marL="1600200" indent="-228600" algn="ctr" defTabSz="939800">
              <a:defRPr sz="2800" b="1">
                <a:solidFill>
                  <a:srgbClr val="FFCC66"/>
                </a:solidFill>
                <a:latin typeface="Tahoma" panose="020B0604030504040204" pitchFamily="34" charset="0"/>
              </a:defRPr>
            </a:lvl4pPr>
            <a:lvl5pPr marL="2057400" indent="-228600" algn="ctr" defTabSz="939800">
              <a:defRPr sz="2800" b="1">
                <a:solidFill>
                  <a:srgbClr val="FFCC66"/>
                </a:solidFill>
                <a:latin typeface="Tahoma" panose="020B0604030504040204" pitchFamily="34" charset="0"/>
              </a:defRPr>
            </a:lvl5pPr>
            <a:lvl6pPr marL="2514600" indent="-228600" algn="ctr" defTabSz="9398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CC66"/>
                </a:solidFill>
                <a:latin typeface="Tahoma" panose="020B0604030504040204" pitchFamily="34" charset="0"/>
              </a:defRPr>
            </a:lvl6pPr>
            <a:lvl7pPr marL="2971800" indent="-228600" algn="ctr" defTabSz="9398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CC66"/>
                </a:solidFill>
                <a:latin typeface="Tahoma" panose="020B0604030504040204" pitchFamily="34" charset="0"/>
              </a:defRPr>
            </a:lvl7pPr>
            <a:lvl8pPr marL="3429000" indent="-228600" algn="ctr" defTabSz="9398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CC66"/>
                </a:solidFill>
                <a:latin typeface="Tahoma" panose="020B0604030504040204" pitchFamily="34" charset="0"/>
              </a:defRPr>
            </a:lvl8pPr>
            <a:lvl9pPr marL="3886200" indent="-228600" algn="ctr" defTabSz="9398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CC66"/>
                </a:solidFill>
                <a:latin typeface="Tahoma" panose="020B0604030504040204" pitchFamily="34" charset="0"/>
              </a:defRPr>
            </a:lvl9pPr>
          </a:lstStyle>
          <a:p>
            <a:pPr algn="r"/>
            <a:fld id="{888CD9F2-0D1E-43B5-AFFA-56D89DD317B9}" type="slidenum">
              <a:rPr lang="es-ES_tradnl" altLang="es-ES" sz="1300" b="0">
                <a:solidFill>
                  <a:schemeClr val="tx1"/>
                </a:solidFill>
                <a:latin typeface="Times New Roman" panose="02020603050405020304" pitchFamily="18" charset="0"/>
              </a:rPr>
              <a:pPr algn="r"/>
              <a:t>52</a:t>
            </a:fld>
            <a:endParaRPr lang="es-ES_tradnl" altLang="es-ES" sz="1300" b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90115" name="Rectangle 2">
            <a:extLst>
              <a:ext uri="{FF2B5EF4-FFF2-40B4-BE49-F238E27FC236}">
                <a16:creationId xmlns:a16="http://schemas.microsoft.com/office/drawing/2014/main" id="{4C1A4CCE-5DBE-D4DC-DBCA-044BF54F1FF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36625" y="728663"/>
            <a:ext cx="4857750" cy="3643312"/>
          </a:xfrm>
          <a:solidFill>
            <a:srgbClr val="FFFFFF"/>
          </a:solidFill>
          <a:ln/>
        </p:spPr>
      </p:sp>
      <p:sp>
        <p:nvSpPr>
          <p:cNvPr id="90116" name="Rectangle 3">
            <a:extLst>
              <a:ext uri="{FF2B5EF4-FFF2-40B4-BE49-F238E27FC236}">
                <a16:creationId xmlns:a16="http://schemas.microsoft.com/office/drawing/2014/main" id="{6A778526-C87E-3D47-A694-CE743D2AAE7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896938" y="4614863"/>
            <a:ext cx="4935537" cy="4373562"/>
          </a:xfrm>
          <a:solidFill>
            <a:srgbClr val="FFFFFF"/>
          </a:solidFill>
          <a:ln w="12700">
            <a:solidFill>
              <a:srgbClr val="000000"/>
            </a:solidFill>
            <a:miter lim="800000"/>
            <a:headEnd type="none" w="sm" len="sm"/>
            <a:tailEnd type="none" w="sm" len="sm"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s-ES_tradnl" altLang="es-E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6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4.xml"/></Relationships>
</file>

<file path=ppt/slideLayouts/_rels/slideLayout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4.xml"/></Relationships>
</file>

<file path=ppt/slideLayouts/_rels/slideLayout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Master" Target="../slideMasters/slideMaster4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4.xml"/></Relationships>
</file>

<file path=ppt/slideLayouts/_rels/slideLayout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4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Master" Target="../slideMasters/slideMaster5.xml"/></Relationships>
</file>

<file path=ppt/slideLayouts/_rels/slideLayout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5.xml"/></Relationships>
</file>

<file path=ppt/slideLayouts/_rels/slideLayout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5.xml"/></Relationships>
</file>

<file path=ppt/slideLayouts/_rels/slideLayout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Master" Target="../slideMasters/slideMaster5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5.xml"/></Relationships>
</file>

<file path=ppt/slideLayouts/_rels/slideLayout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5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6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>
            <a:lvl1pPr algn="ctr">
              <a:defRPr sz="2600" b="0">
                <a:solidFill>
                  <a:schemeClr val="bg1"/>
                </a:solidFill>
              </a:defRPr>
            </a:lvl1pPr>
          </a:lstStyle>
          <a:p>
            <a:r>
              <a:rPr lang="es-ES_tradnl"/>
              <a:t>Clic para editar título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908720"/>
            <a:ext cx="10972800" cy="5544616"/>
          </a:xfrm>
        </p:spPr>
        <p:txBody>
          <a:bodyPr/>
          <a:lstStyle>
            <a:lvl1pPr>
              <a:buClr>
                <a:schemeClr val="tx1"/>
              </a:buClr>
              <a:defRPr sz="2800"/>
            </a:lvl1pPr>
            <a:lvl2pPr>
              <a:buClr>
                <a:schemeClr val="tx1"/>
              </a:buClr>
              <a:defRPr sz="2400"/>
            </a:lvl2pPr>
            <a:lvl3pPr>
              <a:buClr>
                <a:schemeClr val="tx1"/>
              </a:buClr>
              <a:defRPr sz="2000"/>
            </a:lvl3pPr>
            <a:lvl4pPr>
              <a:buClr>
                <a:schemeClr val="tx1"/>
              </a:buClr>
              <a:defRPr sz="1800"/>
            </a:lvl4pPr>
            <a:lvl5pPr>
              <a:buClr>
                <a:schemeClr val="tx1"/>
              </a:buClr>
              <a:defRPr sz="1600"/>
            </a:lvl5pPr>
          </a:lstStyle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55420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865F85-77E6-4F6D-9FFA-5D76201B13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1802" y="872836"/>
            <a:ext cx="10380572" cy="142701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C6C0DAE-58D1-45D9-9FC4-B0864E332C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61801" y="2713326"/>
            <a:ext cx="5023424" cy="823912"/>
          </a:xfrm>
        </p:spPr>
        <p:txBody>
          <a:bodyPr anchor="b">
            <a:normAutofit/>
          </a:bodyPr>
          <a:lstStyle>
            <a:lvl1pPr marL="0" indent="0">
              <a:buNone/>
              <a:defRPr sz="2400" b="0" i="1" u="none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D1E63D7-9812-4EA1-A0A2-14D974311FA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61801" y="3706091"/>
            <a:ext cx="5023424" cy="233449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4C5055B-04A0-47D3-90ED-135025F857F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094211" y="2713326"/>
            <a:ext cx="5048163" cy="823912"/>
          </a:xfrm>
        </p:spPr>
        <p:txBody>
          <a:bodyPr anchor="b">
            <a:normAutofit/>
          </a:bodyPr>
          <a:lstStyle>
            <a:lvl1pPr marL="0" indent="0">
              <a:buNone/>
              <a:defRPr sz="2400" b="0" i="1" u="none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8936E6E-8F64-49E6-B57C-86CF92D1689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094211" y="3706091"/>
            <a:ext cx="5048163" cy="233449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CFFBEAD-2827-40DA-8338-2D691325F1B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32481" y="6236208"/>
            <a:ext cx="3037459" cy="365125"/>
          </a:xfrm>
        </p:spPr>
        <p:txBody>
          <a:bodyPr/>
          <a:lstStyle/>
          <a:p>
            <a:fld id="{A9EFCB61-04AD-47C9-BF79-2BD8B9CEC07A}" type="datetime1">
              <a:rPr lang="en-US" smtClean="0"/>
              <a:t>6/27/2026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F34B88D-9C6E-4A88-985C-3ED5057A1F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32481" y="237744"/>
            <a:ext cx="4114800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80B6A32-2D15-425F-B6A9-146AFB5C1A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89782" y="237744"/>
            <a:ext cx="756746" cy="365760"/>
          </a:xfrm>
        </p:spPr>
        <p:txBody>
          <a:bodyPr/>
          <a:lstStyle/>
          <a:p>
            <a:fld id="{B4A918BC-4D43-4B42-B3C0-E7EBE25E6AF0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7858809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6909B4-8E23-41C4-A8B4-481F22887BC6}" type="datetimeFigureOut">
              <a:rPr lang="es-CO" smtClean="0"/>
              <a:pPr/>
              <a:t>27/06/2026</a:t>
            </a:fld>
            <a:endParaRPr lang="es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2D838-D53E-454B-BC52-E241D0700511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107760530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6909B4-8E23-41C4-A8B4-481F22887BC6}" type="datetimeFigureOut">
              <a:rPr lang="es-CO" smtClean="0"/>
              <a:pPr/>
              <a:t>27/06/2026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2D838-D53E-454B-BC52-E241D0700511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754699360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6909B4-8E23-41C4-A8B4-481F22887BC6}" type="datetimeFigureOut">
              <a:rPr lang="es-CO" smtClean="0"/>
              <a:pPr/>
              <a:t>27/06/2026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2D838-D53E-454B-BC52-E241D0700511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953431279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1"/>
          <p:cNvGrpSpPr>
            <a:grpSpLocks/>
          </p:cNvGrpSpPr>
          <p:nvPr userDrawn="1"/>
        </p:nvGrpSpPr>
        <p:grpSpPr bwMode="auto">
          <a:xfrm>
            <a:off x="6352" y="6021389"/>
            <a:ext cx="2152649" cy="663575"/>
            <a:chOff x="1355" y="1825"/>
            <a:chExt cx="3820" cy="1553"/>
          </a:xfrm>
        </p:grpSpPr>
        <p:pic>
          <p:nvPicPr>
            <p:cNvPr id="5" name="Picture 13" descr="Lateral%20para%20papelería"/>
            <p:cNvPicPr>
              <a:picLocks noChangeAspect="1" noChangeArrowheads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61" y="1825"/>
              <a:ext cx="2601" cy="10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Text Box 12"/>
            <p:cNvSpPr txBox="1">
              <a:spLocks noChangeArrowheads="1"/>
            </p:cNvSpPr>
            <p:nvPr/>
          </p:nvSpPr>
          <p:spPr bwMode="auto">
            <a:xfrm>
              <a:off x="1355" y="3018"/>
              <a:ext cx="3820" cy="360"/>
            </a:xfrm>
            <a:prstGeom prst="rect">
              <a:avLst/>
            </a:prstGeom>
            <a:noFill/>
            <a:ln>
              <a:noFill/>
            </a:ln>
          </p:spPr>
          <p:txBody>
            <a:bodyPr lIns="0" tIns="18000" rIns="72000" bIns="0"/>
            <a:lstStyle>
              <a:lvl1pPr eaLnBrk="0" hangingPunct="0">
                <a:defRPr b="1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algn="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s-CO" sz="500" dirty="0">
                  <a:solidFill>
                    <a:prstClr val="black"/>
                  </a:solidFill>
                  <a:latin typeface="Humanst521 BT"/>
                  <a:cs typeface="Calibri" pitchFamily="34" charset="0"/>
                </a:rPr>
                <a:t>INSTITUTO DE ESTUDIOS AMBIENTALES</a:t>
              </a:r>
              <a:endParaRPr lang="es-CO" sz="500" b="0" dirty="0">
                <a:solidFill>
                  <a:prstClr val="black"/>
                </a:solidFill>
              </a:endParaRPr>
            </a:p>
          </p:txBody>
        </p:sp>
      </p:grp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dirty="0"/>
              <a:t>Haga clic para modificar el estilo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439648792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ítulo, text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914400" y="609600"/>
            <a:ext cx="10363200" cy="1143000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"/>
          <p:cNvSpPr>
            <a:spLocks noGrp="1"/>
          </p:cNvSpPr>
          <p:nvPr>
            <p:ph type="body" sz="half" idx="1"/>
          </p:nvPr>
        </p:nvSpPr>
        <p:spPr>
          <a:xfrm>
            <a:off x="914400" y="1905000"/>
            <a:ext cx="5080000" cy="4114800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6197600" y="1905000"/>
            <a:ext cx="5080000" cy="4114800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D4C714EB-0320-495C-A252-EDB9388CCB8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_tradnl"/>
          </a:p>
        </p:txBody>
      </p:sp>
      <p:sp>
        <p:nvSpPr>
          <p:cNvPr id="6" name="Rectangle 3">
            <a:extLst>
              <a:ext uri="{FF2B5EF4-FFF2-40B4-BE49-F238E27FC236}">
                <a16:creationId xmlns:a16="http://schemas.microsoft.com/office/drawing/2014/main" id="{69B57CB8-B7F0-432E-9305-836E8A74F52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_tradnl"/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A2E70514-6C75-4528-A962-0C5DB22D7EC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BD3093-D1D3-47AE-8DBF-AD22D59B8036}" type="slidenum">
              <a:rPr lang="es-ES_tradnl" altLang="es-CO"/>
              <a:pPr>
                <a:defRPr/>
              </a:pPr>
              <a:t>‹Nº›</a:t>
            </a:fld>
            <a:endParaRPr lang="es-ES_tradnl" altLang="es-CO"/>
          </a:p>
        </p:txBody>
      </p:sp>
    </p:spTree>
    <p:extLst>
      <p:ext uri="{BB962C8B-B14F-4D97-AF65-F5344CB8AC3E}">
        <p14:creationId xmlns:p14="http://schemas.microsoft.com/office/powerpoint/2010/main" val="4005232826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 hasCustomPrompt="1"/>
          </p:nvPr>
        </p:nvSpPr>
        <p:spPr>
          <a:xfrm>
            <a:off x="239349" y="116632"/>
            <a:ext cx="10668032" cy="571480"/>
          </a:xfrm>
          <a:prstGeom prst="rect">
            <a:avLst/>
          </a:prstGeom>
        </p:spPr>
        <p:txBody>
          <a:bodyPr/>
          <a:lstStyle>
            <a:lvl1pPr algn="l">
              <a:defRPr sz="3200" b="1">
                <a:solidFill>
                  <a:schemeClr val="tx1"/>
                </a:solidFill>
                <a:latin typeface="Lucida Sans" pitchFamily="34" charset="0"/>
                <a:cs typeface="Times New Roman" pitchFamily="18" charset="0"/>
              </a:defRPr>
            </a:lvl1pPr>
          </a:lstStyle>
          <a:p>
            <a:r>
              <a:rPr lang="es-ES" dirty="0"/>
              <a:t>Título</a:t>
            </a:r>
          </a:p>
        </p:txBody>
      </p:sp>
      <p:sp>
        <p:nvSpPr>
          <p:cNvPr id="10" name="9 Marcador de texto"/>
          <p:cNvSpPr>
            <a:spLocks noGrp="1"/>
          </p:cNvSpPr>
          <p:nvPr>
            <p:ph type="body" sz="quarter" idx="10" hasCustomPrompt="1"/>
          </p:nvPr>
        </p:nvSpPr>
        <p:spPr>
          <a:xfrm>
            <a:off x="239350" y="688112"/>
            <a:ext cx="10001249" cy="572400"/>
          </a:xfrm>
          <a:prstGeom prst="rect">
            <a:avLst/>
          </a:prstGeom>
        </p:spPr>
        <p:txBody>
          <a:bodyPr/>
          <a:lstStyle>
            <a:lvl1pPr>
              <a:buNone/>
              <a:defRPr sz="2000" b="1">
                <a:latin typeface="Lucida Sans" pitchFamily="34" charset="0"/>
              </a:defRPr>
            </a:lvl1pPr>
          </a:lstStyle>
          <a:p>
            <a:pPr lvl="0"/>
            <a:r>
              <a:rPr lang="es-CO" dirty="0"/>
              <a:t>Subtitulo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496833792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dirty="0"/>
              <a:t>Haga clic para modificar el estilo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711457692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BB42D0-B3CB-4BB8-93D9-2C10AA920D9B}" type="datetimeFigureOut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27/06/2026</a:t>
            </a:fld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AC198-E999-4E2A-9EEB-392F4B8DA796}" type="slidenum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5126722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BB42D0-B3CB-4BB8-93D9-2C10AA920D9B}" type="datetimeFigureOut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27/06/2026</a:t>
            </a:fld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AC198-E999-4E2A-9EEB-392F4B8DA796}" type="slidenum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7736644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BB42D0-B3CB-4BB8-93D9-2C10AA920D9B}" type="datetimeFigureOut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27/06/2026</a:t>
            </a:fld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AC198-E999-4E2A-9EEB-392F4B8DA796}" type="slidenum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09815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C81B7C-9BD5-4CF8-BAEB-A6CB78DA2F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D85F1D3-3353-4FC6-8854-51B0BFFD6D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35E0C-D585-492F-8146-7493F4086301}" type="datetime1">
              <a:rPr lang="en-US" smtClean="0"/>
              <a:t>6/27/2026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7226CE6-6BEB-46DB-BD4B-9B8AE89A1A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181BCCC-8B3F-40B3-91D5-52E53B2AAE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A918BC-4D43-4B42-B3C0-E7EBE25E6AF0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1919604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BB42D0-B3CB-4BB8-93D9-2C10AA920D9B}" type="datetimeFigureOut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27/06/2026</a:t>
            </a:fld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AC198-E999-4E2A-9EEB-392F4B8DA796}" type="slidenum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6380221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BB42D0-B3CB-4BB8-93D9-2C10AA920D9B}" type="datetimeFigureOut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27/06/2026</a:t>
            </a:fld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AC198-E999-4E2A-9EEB-392F4B8DA796}" type="slidenum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4654052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BB42D0-B3CB-4BB8-93D9-2C10AA920D9B}" type="datetimeFigureOut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27/06/2026</a:t>
            </a:fld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AC198-E999-4E2A-9EEB-392F4B8DA796}" type="slidenum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7612927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BB42D0-B3CB-4BB8-93D9-2C10AA920D9B}" type="datetimeFigureOut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27/06/2026</a:t>
            </a:fld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AC198-E999-4E2A-9EEB-392F4B8DA796}" type="slidenum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9588149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BB42D0-B3CB-4BB8-93D9-2C10AA920D9B}" type="datetimeFigureOut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27/06/2026</a:t>
            </a:fld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AC198-E999-4E2A-9EEB-392F4B8DA796}" type="slidenum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4091512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BB42D0-B3CB-4BB8-93D9-2C10AA920D9B}" type="datetimeFigureOut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27/06/2026</a:t>
            </a:fld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AC198-E999-4E2A-9EEB-392F4B8DA796}" type="slidenum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2236667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BB42D0-B3CB-4BB8-93D9-2C10AA920D9B}" type="datetimeFigureOut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27/06/2026</a:t>
            </a:fld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AC198-E999-4E2A-9EEB-392F4B8DA796}" type="slidenum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0595315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BB42D0-B3CB-4BB8-93D9-2C10AA920D9B}" type="datetimeFigureOut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27/06/2026</a:t>
            </a:fld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AC198-E999-4E2A-9EEB-392F4B8DA796}" type="slidenum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1268337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AndTwoObj">
  <p:cSld name="Título, texto y 2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09601" y="685800"/>
            <a:ext cx="10972800" cy="1143000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"/>
          <p:cNvSpPr>
            <a:spLocks noGrp="1"/>
          </p:cNvSpPr>
          <p:nvPr>
            <p:ph type="body" sz="half" idx="1"/>
          </p:nvPr>
        </p:nvSpPr>
        <p:spPr>
          <a:xfrm>
            <a:off x="609601" y="1905000"/>
            <a:ext cx="5384800" cy="4389438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3 Marcador de contenido"/>
          <p:cNvSpPr>
            <a:spLocks noGrp="1"/>
          </p:cNvSpPr>
          <p:nvPr>
            <p:ph sz="quarter" idx="2"/>
          </p:nvPr>
        </p:nvSpPr>
        <p:spPr>
          <a:xfrm>
            <a:off x="6197600" y="1905003"/>
            <a:ext cx="5384800" cy="2117725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4 Marcador de contenido"/>
          <p:cNvSpPr>
            <a:spLocks noGrp="1"/>
          </p:cNvSpPr>
          <p:nvPr>
            <p:ph sz="quarter" idx="3"/>
          </p:nvPr>
        </p:nvSpPr>
        <p:spPr>
          <a:xfrm>
            <a:off x="6197600" y="4175128"/>
            <a:ext cx="5384800" cy="2119313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6" name="5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CO"/>
          </a:p>
        </p:txBody>
      </p:sp>
      <p:sp>
        <p:nvSpPr>
          <p:cNvPr id="7" name="6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CO"/>
          </a:p>
        </p:txBody>
      </p:sp>
      <p:sp>
        <p:nvSpPr>
          <p:cNvPr id="8" name="7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180356809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914400" y="2130428"/>
            <a:ext cx="10363200" cy="1470025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24FE03-4612-4EDF-BC58-BF83F16D84B4}" type="datetimeFigureOut">
              <a:rPr lang="es-CO" smtClean="0"/>
              <a:t>27/06/2026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F03EF1-ACE7-41EB-BF76-8A97F2F5E62F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64612435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62C0FBB6-4CCA-4358-9DD5-CDF2173E63C8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902559A-671A-4FDE-82C3-1CF8CFCF18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E48390-48B5-49AB-B019-A7C8FB8C31F6}" type="datetime1">
              <a:rPr lang="en-US" smtClean="0"/>
              <a:t>6/27/2026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8A14275-250D-437E-BAF1-5BB3CDE64A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FD93BDE-2A52-4AA7-B222-0F25570EBF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A918BC-4D43-4B42-B3C0-E7EBE25E6AF0}" type="slidenum">
              <a:rPr lang="en-US" smtClean="0"/>
              <a:t>‹Nº›</a:t>
            </a:fld>
            <a:endParaRPr lang="en-US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9E6B771E-DDF7-430C-9462-BA1D3742C84E}"/>
              </a:ext>
            </a:extLst>
          </p:cNvPr>
          <p:cNvCxnSpPr>
            <a:cxnSpLocks/>
          </p:cNvCxnSpPr>
          <p:nvPr/>
        </p:nvCxnSpPr>
        <p:spPr>
          <a:xfrm>
            <a:off x="11668155" y="5641010"/>
            <a:ext cx="0" cy="599069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85704549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24FE03-4612-4EDF-BC58-BF83F16D84B4}" type="datetimeFigureOut">
              <a:rPr lang="es-CO" smtClean="0"/>
              <a:t>27/06/2026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F03EF1-ACE7-41EB-BF76-8A97F2F5E62F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982619098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963084" y="4406903"/>
            <a:ext cx="10363200" cy="1362075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24FE03-4612-4EDF-BC58-BF83F16D84B4}" type="datetimeFigureOut">
              <a:rPr lang="es-CO" smtClean="0"/>
              <a:t>27/06/2026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F03EF1-ACE7-41EB-BF76-8A97F2F5E62F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899696230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609600" y="1600203"/>
            <a:ext cx="5384800" cy="4525963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6197600" y="1600203"/>
            <a:ext cx="5384800" cy="4525963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24FE03-4612-4EDF-BC58-BF83F16D84B4}" type="datetimeFigureOut">
              <a:rPr lang="es-CO" smtClean="0"/>
              <a:t>27/06/2026</a:t>
            </a:fld>
            <a:endParaRPr lang="es-CO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F03EF1-ACE7-41EB-BF76-8A97F2F5E62F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414354462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24FE03-4612-4EDF-BC58-BF83F16D84B4}" type="datetimeFigureOut">
              <a:rPr lang="es-CO" smtClean="0"/>
              <a:t>27/06/2026</a:t>
            </a:fld>
            <a:endParaRPr lang="es-CO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F03EF1-ACE7-41EB-BF76-8A97F2F5E62F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27440948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24FE03-4612-4EDF-BC58-BF83F16D84B4}" type="datetimeFigureOut">
              <a:rPr lang="es-CO" smtClean="0"/>
              <a:t>27/06/2026</a:t>
            </a:fld>
            <a:endParaRPr lang="es-CO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F03EF1-ACE7-41EB-BF76-8A97F2F5E62F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107958565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24FE03-4612-4EDF-BC58-BF83F16D84B4}" type="datetimeFigureOut">
              <a:rPr lang="es-CO" smtClean="0"/>
              <a:t>27/06/2026</a:t>
            </a:fld>
            <a:endParaRPr lang="es-CO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F03EF1-ACE7-41EB-BF76-8A97F2F5E62F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4332945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09602" y="273050"/>
            <a:ext cx="4011084" cy="1162050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766733" y="273053"/>
            <a:ext cx="6815667" cy="5853113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609602" y="1435103"/>
            <a:ext cx="4011084" cy="4691063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24FE03-4612-4EDF-BC58-BF83F16D84B4}" type="datetimeFigureOut">
              <a:rPr lang="es-CO" smtClean="0"/>
              <a:t>27/06/2026</a:t>
            </a:fld>
            <a:endParaRPr lang="es-CO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F03EF1-ACE7-41EB-BF76-8A97F2F5E62F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061658414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s-CO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24FE03-4612-4EDF-BC58-BF83F16D84B4}" type="datetimeFigureOut">
              <a:rPr lang="es-CO" smtClean="0"/>
              <a:t>27/06/2026</a:t>
            </a:fld>
            <a:endParaRPr lang="es-CO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F03EF1-ACE7-41EB-BF76-8A97F2F5E62F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109691704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24FE03-4612-4EDF-BC58-BF83F16D84B4}" type="datetimeFigureOut">
              <a:rPr lang="es-CO" smtClean="0"/>
              <a:t>27/06/2026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F03EF1-ACE7-41EB-BF76-8A97F2F5E62F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946920296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8839200" y="274641"/>
            <a:ext cx="2743200" cy="5851525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609600" y="274641"/>
            <a:ext cx="8026400" cy="5851525"/>
          </a:xfr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24FE03-4612-4EDF-BC58-BF83F16D84B4}" type="datetimeFigureOut">
              <a:rPr lang="es-CO" smtClean="0"/>
              <a:t>27/06/2026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F03EF1-ACE7-41EB-BF76-8A97F2F5E62F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09350653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7" name="Rectangle 16">
            <a:extLst>
              <a:ext uri="{FF2B5EF4-FFF2-40B4-BE49-F238E27FC236}">
                <a16:creationId xmlns:a16="http://schemas.microsoft.com/office/drawing/2014/main" id="{DF9A0B00-F6ED-4C3A-97DC-C2AF9D62EE8B}"/>
              </a:ext>
            </a:extLst>
          </p:cNvPr>
          <p:cNvSpPr/>
          <p:nvPr/>
        </p:nvSpPr>
        <p:spPr>
          <a:xfrm>
            <a:off x="79067" y="0"/>
            <a:ext cx="4998624" cy="6858000"/>
          </a:xfrm>
          <a:prstGeom prst="rect">
            <a:avLst/>
          </a:prstGeom>
          <a:ln>
            <a:noFill/>
          </a:ln>
          <a:effectLst>
            <a:outerShdw blurRad="228600" dist="114300" dir="21540000" sx="96000" sy="96000" algn="t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23" name="Rectangle 122">
            <a:extLst>
              <a:ext uri="{FF2B5EF4-FFF2-40B4-BE49-F238E27FC236}">
                <a16:creationId xmlns:a16="http://schemas.microsoft.com/office/drawing/2014/main" id="{3B025FD9-B9EF-4F5C-B67D-3485253B7A6A}"/>
              </a:ext>
            </a:extLst>
          </p:cNvPr>
          <p:cNvSpPr/>
          <p:nvPr/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47F545CD-A200-4C66-BF9A-9B839D0CE648}"/>
              </a:ext>
            </a:extLst>
          </p:cNvPr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ln>
            <a:noFill/>
          </a:ln>
          <a:effectLst>
            <a:outerShdw blurRad="228600" dist="152400" dir="21540000" sx="96000" sy="96000" algn="t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6110916-EEE9-418C-B24A-EC09A6D228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0537" y="872836"/>
            <a:ext cx="4560525" cy="2281050"/>
          </a:xfrm>
        </p:spPr>
        <p:txBody>
          <a:bodyPr anchor="b">
            <a:no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C3A0F4-FD98-409E-B41A-5F4352C6A8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21781" y="872837"/>
            <a:ext cx="4520593" cy="5140036"/>
          </a:xfrm>
        </p:spPr>
        <p:txBody>
          <a:bodyPr>
            <a:normAutofit/>
          </a:bodyPr>
          <a:lstStyle>
            <a:lvl1pPr algn="l">
              <a:defRPr sz="2800"/>
            </a:lvl1pPr>
            <a:lvl2pPr algn="l">
              <a:defRPr sz="2400"/>
            </a:lvl2pPr>
            <a:lvl3pPr algn="l">
              <a:defRPr sz="2000"/>
            </a:lvl3pPr>
            <a:lvl4pPr algn="l">
              <a:defRPr sz="1800"/>
            </a:lvl4pPr>
            <a:lvl5pPr algn="l"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EFABF6F-6E7C-4B3F-B205-09361DA5898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70537" y="3442854"/>
            <a:ext cx="4560525" cy="2576945"/>
          </a:xfrm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625198D-8500-4277-AA5D-3C3D8FDDCF4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29184" y="6236208"/>
            <a:ext cx="3037459" cy="365125"/>
          </a:xfrm>
        </p:spPr>
        <p:txBody>
          <a:bodyPr/>
          <a:lstStyle/>
          <a:p>
            <a:fld id="{962E767E-8A14-4E70-91B9-2101CBC4D7BD}" type="datetime1">
              <a:rPr lang="en-US" smtClean="0"/>
              <a:t>6/27/2026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98D219F-027A-4632-9FB0-BD098D5693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29184" y="237744"/>
            <a:ext cx="3792532" cy="365125"/>
          </a:xfrm>
        </p:spPr>
        <p:txBody>
          <a:bodyPr/>
          <a:lstStyle>
            <a:lvl1pPr algn="l">
              <a:defRPr/>
            </a:lvl1pPr>
          </a:lstStyle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A30C82B-C7DC-434D-8768-DE9D117671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92840" y="237744"/>
            <a:ext cx="756746" cy="365760"/>
          </a:xfrm>
        </p:spPr>
        <p:txBody>
          <a:bodyPr/>
          <a:lstStyle/>
          <a:p>
            <a:fld id="{B4A918BC-4D43-4B42-B3C0-E7EBE25E6AF0}" type="slidenum">
              <a:rPr lang="en-US" smtClean="0"/>
              <a:t>‹Nº›</a:t>
            </a:fld>
            <a:endParaRPr lang="en-US" dirty="0"/>
          </a:p>
        </p:txBody>
      </p:sp>
      <p:cxnSp>
        <p:nvCxnSpPr>
          <p:cNvPr id="129" name="Straight Connector 128">
            <a:extLst>
              <a:ext uri="{FF2B5EF4-FFF2-40B4-BE49-F238E27FC236}">
                <a16:creationId xmlns:a16="http://schemas.microsoft.com/office/drawing/2014/main" id="{A8CCC603-9605-46C8-9034-8DAE6AC40DD9}"/>
              </a:ext>
            </a:extLst>
          </p:cNvPr>
          <p:cNvCxnSpPr>
            <a:cxnSpLocks/>
          </p:cNvCxnSpPr>
          <p:nvPr/>
        </p:nvCxnSpPr>
        <p:spPr>
          <a:xfrm>
            <a:off x="11668155" y="5641010"/>
            <a:ext cx="0" cy="599069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6CBBF1D9-8F8F-45A3-BDB4-952D0FB20A4D}"/>
              </a:ext>
            </a:extLst>
          </p:cNvPr>
          <p:cNvCxnSpPr>
            <a:cxnSpLocks/>
          </p:cNvCxnSpPr>
          <p:nvPr/>
        </p:nvCxnSpPr>
        <p:spPr>
          <a:xfrm>
            <a:off x="11668155" y="5641010"/>
            <a:ext cx="0" cy="599069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47555774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ctrTitle"/>
          </p:nvPr>
        </p:nvSpPr>
        <p:spPr>
          <a:xfrm>
            <a:off x="914400" y="2130428"/>
            <a:ext cx="10363200" cy="1470025"/>
          </a:xfrm>
        </p:spPr>
        <p:txBody>
          <a:bodyPr>
            <a:normAutofit/>
          </a:bodyPr>
          <a:lstStyle>
            <a:lvl1pPr algn="l">
              <a:defRPr sz="24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Subtitle 2"/>
          <p:cNvSpPr>
            <a:spLocks noGrp="1"/>
          </p:cNvSpPr>
          <p:nvPr>
            <p:ph type="subTitle" idx="1"/>
          </p:nvPr>
        </p:nvSpPr>
        <p:spPr>
          <a:xfrm>
            <a:off x="914400" y="3733800"/>
            <a:ext cx="9448800" cy="1905000"/>
          </a:xfrm>
        </p:spPr>
        <p:txBody>
          <a:bodyPr>
            <a:normAutofit/>
          </a:bodyPr>
          <a:lstStyle>
            <a:lvl1pPr marL="0" indent="0" algn="l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335688906"/>
      </p:ext>
    </p:extLst>
  </p:cSld>
  <p:clrMapOvr>
    <a:masterClrMapping/>
  </p:clrMapOvr>
  <p:transition>
    <p:dissolve/>
  </p:transition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Forma libre"/>
          <p:cNvSpPr>
            <a:spLocks/>
          </p:cNvSpPr>
          <p:nvPr/>
        </p:nvSpPr>
        <p:spPr bwMode="auto">
          <a:xfrm>
            <a:off x="0" y="4751388"/>
            <a:ext cx="12192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400">
              <a:latin typeface="+mn-lt"/>
            </a:endParaRPr>
          </a:p>
        </p:txBody>
      </p:sp>
      <p:sp>
        <p:nvSpPr>
          <p:cNvPr id="5" name="4 Forma libre"/>
          <p:cNvSpPr>
            <a:spLocks/>
          </p:cNvSpPr>
          <p:nvPr/>
        </p:nvSpPr>
        <p:spPr bwMode="auto">
          <a:xfrm>
            <a:off x="8140701" y="0"/>
            <a:ext cx="40513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400">
              <a:latin typeface="+mn-lt"/>
            </a:endParaRPr>
          </a:p>
        </p:txBody>
      </p:sp>
      <p:sp>
        <p:nvSpPr>
          <p:cNvPr id="9" name="8 Título"/>
          <p:cNvSpPr>
            <a:spLocks noGrp="1"/>
          </p:cNvSpPr>
          <p:nvPr>
            <p:ph type="ctrTitle"/>
          </p:nvPr>
        </p:nvSpPr>
        <p:spPr>
          <a:xfrm>
            <a:off x="572085" y="3337560"/>
            <a:ext cx="8640064" cy="2301240"/>
          </a:xfrm>
        </p:spPr>
        <p:txBody>
          <a:bodyPr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17" name="16 Subtítulo"/>
          <p:cNvSpPr>
            <a:spLocks noGrp="1"/>
          </p:cNvSpPr>
          <p:nvPr>
            <p:ph type="subTitle" idx="1"/>
          </p:nvPr>
        </p:nvSpPr>
        <p:spPr>
          <a:xfrm>
            <a:off x="577400" y="1544812"/>
            <a:ext cx="8640064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s-ES"/>
              <a:t>Haga clic para modificar el estilo de subtítulo del patrón</a:t>
            </a:r>
            <a:endParaRPr lang="en-US"/>
          </a:p>
        </p:txBody>
      </p:sp>
      <p:sp>
        <p:nvSpPr>
          <p:cNvPr id="6" name="29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18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8" name="2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19CAB7-7D06-49A3-A45A-79CD980F1F42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74788173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4" name="9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21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17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4E1B63-8770-44CF-ABE9-60F1CC7F741E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564044526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Forma libre"/>
          <p:cNvSpPr>
            <a:spLocks/>
          </p:cNvSpPr>
          <p:nvPr/>
        </p:nvSpPr>
        <p:spPr bwMode="auto">
          <a:xfrm>
            <a:off x="0" y="4751388"/>
            <a:ext cx="12192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400">
              <a:latin typeface="+mn-lt"/>
            </a:endParaRPr>
          </a:p>
        </p:txBody>
      </p:sp>
      <p:sp>
        <p:nvSpPr>
          <p:cNvPr id="5" name="4 Forma libre"/>
          <p:cNvSpPr>
            <a:spLocks/>
          </p:cNvSpPr>
          <p:nvPr/>
        </p:nvSpPr>
        <p:spPr bwMode="auto">
          <a:xfrm>
            <a:off x="8140701" y="0"/>
            <a:ext cx="40513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400">
              <a:latin typeface="+mn-lt"/>
            </a:endParaRPr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914400" y="3583838"/>
            <a:ext cx="88392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914400" y="2485800"/>
            <a:ext cx="88392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6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8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1F4333-38F4-4E7C-BE4F-B97AB9C96178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02097953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09600" y="274638"/>
            <a:ext cx="9956800" cy="1143000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48768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5689600" y="1600201"/>
            <a:ext cx="48768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5" name="9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21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17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D09B91-77F0-45AA-8C75-E1A9F7D46D79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225212382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09600" y="273050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609600" y="5486400"/>
            <a:ext cx="5386917" cy="838200"/>
          </a:xfrm>
        </p:spPr>
        <p:txBody>
          <a:bodyPr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3"/>
          </p:nvPr>
        </p:nvSpPr>
        <p:spPr>
          <a:xfrm>
            <a:off x="6193368" y="5486400"/>
            <a:ext cx="5389033" cy="838200"/>
          </a:xfrm>
        </p:spPr>
        <p:txBody>
          <a:bodyPr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4 Marcador de contenido"/>
          <p:cNvSpPr>
            <a:spLocks noGrp="1"/>
          </p:cNvSpPr>
          <p:nvPr>
            <p:ph sz="quarter" idx="2"/>
          </p:nvPr>
        </p:nvSpPr>
        <p:spPr>
          <a:xfrm>
            <a:off x="609600" y="1516912"/>
            <a:ext cx="5386917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6193368" y="1516912"/>
            <a:ext cx="5389033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09E797-704F-4F51-AF1E-C5FCA5A9E282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4219832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09600" y="274320"/>
            <a:ext cx="9960864" cy="1143000"/>
          </a:xfrm>
        </p:spPr>
        <p:txBody>
          <a:bodyPr/>
          <a:lstStyle>
            <a:lvl1pPr algn="l">
              <a:defRPr sz="4600"/>
            </a:lvl1pPr>
          </a:lstStyle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9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21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17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046C76-C600-41A4-A80D-783A9BF61920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60730924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9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3" name="21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17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113FF0-9337-4930-86E4-BEE74B1EFEA9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143426500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09600" y="1185528"/>
            <a:ext cx="42672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2"/>
          </p:nvPr>
        </p:nvSpPr>
        <p:spPr>
          <a:xfrm>
            <a:off x="609600" y="214424"/>
            <a:ext cx="36576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1"/>
          </p:nvPr>
        </p:nvSpPr>
        <p:spPr>
          <a:xfrm>
            <a:off x="609600" y="1981200"/>
            <a:ext cx="94488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10875433" y="6421439"/>
            <a:ext cx="10160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DEE009-B56C-47CC-A506-2738FBD2A60D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991083444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408976" y="1705709"/>
            <a:ext cx="4071824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420837" y="1019907"/>
            <a:ext cx="54864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es-ES" noProof="0"/>
              <a:t>Haga clic en el icono para agregar una imagen</a:t>
            </a:r>
            <a:endParaRPr lang="en-US" noProof="0" dirty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7408979" y="2998765"/>
            <a:ext cx="4071821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5659BE-D742-4BB1-BC9D-58C743351C32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04520013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2" name="Rectangle 71">
            <a:extLst>
              <a:ext uri="{FF2B5EF4-FFF2-40B4-BE49-F238E27FC236}">
                <a16:creationId xmlns:a16="http://schemas.microsoft.com/office/drawing/2014/main" id="{CBEB8797-B080-41A6-B14E-8DC7F0F27E4E}"/>
              </a:ext>
            </a:extLst>
          </p:cNvPr>
          <p:cNvSpPr/>
          <p:nvPr/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3" name="Rectangle 12">
            <a:extLst>
              <a:ext uri="{FF2B5EF4-FFF2-40B4-BE49-F238E27FC236}">
                <a16:creationId xmlns:a16="http://schemas.microsoft.com/office/drawing/2014/main" id="{0C6C7272-A552-46B3-992F-F5ADD5AA2443}"/>
              </a:ext>
            </a:extLst>
          </p:cNvPr>
          <p:cNvSpPr/>
          <p:nvPr/>
        </p:nvSpPr>
        <p:spPr>
          <a:xfrm>
            <a:off x="-1" y="0"/>
            <a:ext cx="6087677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28600" dist="152400" dir="21540000" sx="96000" sy="96000" algn="t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25F6AD1-1E6C-46AF-8431-6627180FFD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8733" y="858981"/>
            <a:ext cx="4556749" cy="2281052"/>
          </a:xfrm>
        </p:spPr>
        <p:txBody>
          <a:bodyPr anchor="b"/>
          <a:lstStyle>
            <a:lvl1pPr>
              <a:defRPr lang="en-US" sz="3600" kern="120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88A91F9-760E-4CF4-8A03-FA1482C35EB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559826" y="865909"/>
            <a:ext cx="4582548" cy="5126182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149A9D5-BA6E-4C4A-88A0-5BB86958B8E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68733" y="3429000"/>
            <a:ext cx="4556749" cy="2590800"/>
          </a:xfrm>
        </p:spPr>
        <p:txBody>
          <a:bodyPr/>
          <a:lstStyle>
            <a:lvl1pPr marL="0" indent="0">
              <a:buNone/>
              <a:defRPr lang="en-US" sz="24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756899E-70A1-4EFB-87EC-6C4F3BC0360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29184" y="6236208"/>
            <a:ext cx="3037459" cy="365125"/>
          </a:xfrm>
        </p:spPr>
        <p:txBody>
          <a:bodyPr/>
          <a:lstStyle/>
          <a:p>
            <a:fld id="{01AF0C4B-5A4A-45CA-ABEC-10F107160D33}" type="datetime1">
              <a:rPr lang="en-US" smtClean="0"/>
              <a:t>6/27/2026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FC34B05-4931-4BC8-BD43-9E6B944B30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29184" y="237744"/>
            <a:ext cx="4114800" cy="365125"/>
          </a:xfrm>
        </p:spPr>
        <p:txBody>
          <a:bodyPr/>
          <a:lstStyle>
            <a:lvl1pPr algn="l">
              <a:defRPr/>
            </a:lvl1pPr>
          </a:lstStyle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D4ABE5D-7EA4-4D33-B23E-52E640CBF2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92840" y="237744"/>
            <a:ext cx="756746" cy="365760"/>
          </a:xfrm>
        </p:spPr>
        <p:txBody>
          <a:bodyPr/>
          <a:lstStyle/>
          <a:p>
            <a:fld id="{B4A918BC-4D43-4B42-B3C0-E7EBE25E6AF0}" type="slidenum">
              <a:rPr lang="en-US" smtClean="0"/>
              <a:t>‹Nº›</a:t>
            </a:fld>
            <a:endParaRPr lang="en-US" dirty="0"/>
          </a:p>
        </p:txBody>
      </p:sp>
      <p:cxnSp>
        <p:nvCxnSpPr>
          <p:cNvPr id="74" name="Straight Connector 73">
            <a:extLst>
              <a:ext uri="{FF2B5EF4-FFF2-40B4-BE49-F238E27FC236}">
                <a16:creationId xmlns:a16="http://schemas.microsoft.com/office/drawing/2014/main" id="{DF0DB5EA-94EC-4DB5-B8E5-B454005C1552}"/>
              </a:ext>
            </a:extLst>
          </p:cNvPr>
          <p:cNvCxnSpPr>
            <a:cxnSpLocks/>
          </p:cNvCxnSpPr>
          <p:nvPr/>
        </p:nvCxnSpPr>
        <p:spPr>
          <a:xfrm>
            <a:off x="11668155" y="5641010"/>
            <a:ext cx="0" cy="599069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2699FF82-B951-46E6-AEA7-0993C867FB6D}"/>
              </a:ext>
            </a:extLst>
          </p:cNvPr>
          <p:cNvCxnSpPr>
            <a:cxnSpLocks/>
          </p:cNvCxnSpPr>
          <p:nvPr/>
        </p:nvCxnSpPr>
        <p:spPr>
          <a:xfrm>
            <a:off x="11668155" y="5641010"/>
            <a:ext cx="0" cy="599069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58256687"/>
      </p:ext>
    </p:extLst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4" name="9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21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17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DAAE38-6BAD-4148-A57F-6EC800955A03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342930596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4" name="9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21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17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58FD62-84FA-44AE-BCA3-8E279D5DA101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738538117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AndObj">
  <p:cSld name="Título, text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914400" y="609600"/>
            <a:ext cx="10363200" cy="1143000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sz="half" idx="1"/>
          </p:nvPr>
        </p:nvSpPr>
        <p:spPr>
          <a:xfrm>
            <a:off x="914400" y="1905000"/>
            <a:ext cx="5080000" cy="4114800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6197600" y="1905000"/>
            <a:ext cx="5080000" cy="4114800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>
          <a:xfrm>
            <a:off x="914400" y="6248400"/>
            <a:ext cx="2540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_tradnl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4165600" y="6248400"/>
            <a:ext cx="38608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_tradnl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737600" y="6248400"/>
            <a:ext cx="2540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F70E1D-F7B2-4CC0-9049-F2BA1CB855AC}" type="slidenum">
              <a:rPr lang="es-ES_tradnl"/>
              <a:pPr>
                <a:defRPr/>
              </a:pPr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31879404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i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contenido"/>
          <p:cNvSpPr>
            <a:spLocks noGrp="1"/>
          </p:cNvSpPr>
          <p:nvPr>
            <p:ph/>
          </p:nvPr>
        </p:nvSpPr>
        <p:spPr>
          <a:xfrm>
            <a:off x="914400" y="609600"/>
            <a:ext cx="10363200" cy="5410200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_tradnl">
              <a:solidFill>
                <a:srgbClr val="FFFFFF"/>
              </a:solidFill>
            </a:endParaRPr>
          </a:p>
        </p:txBody>
      </p:sp>
      <p:sp>
        <p:nvSpPr>
          <p:cNvPr id="4" name="Rectangle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_tradnl">
              <a:solidFill>
                <a:srgbClr val="FFFFFF"/>
              </a:solidFill>
            </a:endParaRPr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2C6F6A-AE38-43F4-A443-535B19DF980C}" type="slidenum">
              <a:rPr lang="es-ES_tradnl">
                <a:solidFill>
                  <a:srgbClr val="FFFFFF"/>
                </a:solidFill>
              </a:rPr>
              <a:pPr>
                <a:defRPr/>
              </a:pPr>
              <a:t>‹Nº›</a:t>
            </a:fld>
            <a:endParaRPr lang="es-ES_tradnl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3683450"/>
      </p:ext>
    </p:extLst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D577335-C892-42E6-9577-823CE47F06A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2D8691F8-4CB4-4368-A2CB-C8F2F4F504F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1B86D15-60F3-4430-8E05-6CC3A28BDC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38A77-68EF-4664-9FC6-F262ABDF45FF}" type="datetimeFigureOut">
              <a:rPr lang="es-CO" smtClean="0"/>
              <a:t>27/06/2026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2A8099FA-AA43-474A-A100-B0A59EC60A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822179BA-018D-4C3D-AED4-1E4ACAA209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9CA72B-2142-483A-AFA4-4CE02DB8A9D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279126475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FC15A25-F649-485D-A242-7C4633D39B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1BE6B058-68C4-46E4-B893-EB8BD1B3773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C8ABE96-14C2-4030-90A6-93C7971BEC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38A77-68EF-4664-9FC6-F262ABDF45FF}" type="datetimeFigureOut">
              <a:rPr lang="es-CO" smtClean="0"/>
              <a:t>27/06/2026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15C3DA4E-3E90-4FEB-B74E-D79033D0DB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C2D8584B-4DC7-49BC-BF1E-26E32F486A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9CA72B-2142-483A-AFA4-4CE02DB8A9D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455529227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D36793D-DDC0-4167-AFA6-197348FD02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4FE6DB37-E072-4080-A736-16A0E0C1948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55FAA18-B102-42E4-A13D-C118685DA9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38A77-68EF-4664-9FC6-F262ABDF45FF}" type="datetimeFigureOut">
              <a:rPr lang="es-CO" smtClean="0"/>
              <a:t>27/06/2026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8D69FE1-3168-4DA2-816D-374B6F5969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46B7E0C-411E-4378-9CEB-2E21D89276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9CA72B-2142-483A-AFA4-4CE02DB8A9D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043226910"/>
      </p:ext>
    </p:extLst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86938DD-18D8-4914-8607-FE8969ECC1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D1E886A3-BFDB-453D-9F14-A143FD3309F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92D3665A-4C7B-4F68-A105-63E9316DC18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52FDCCDF-4B9A-4A1B-84D4-33B2010859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38A77-68EF-4664-9FC6-F262ABDF45FF}" type="datetimeFigureOut">
              <a:rPr lang="es-CO" smtClean="0"/>
              <a:t>27/06/2026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05299247-20A0-4FBE-BF51-B6D7003883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33100F9B-8EB4-4630-ADDB-D36E5579FE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9CA72B-2142-483A-AFA4-4CE02DB8A9D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141578105"/>
      </p:ext>
    </p:extLst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5FACA21-6FE5-4BDF-948B-E4976E4C23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EEDCFAC4-9059-4B27-B090-E94ED6E68F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A74045CF-B0A5-47F4-802B-4E6A7D5F21E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00818F95-0D89-4652-85FA-7272791B049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C1F5C192-7B7F-4CF8-A4DC-B027C74FC3F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466CC2C4-00EA-47B9-94DC-7202891AFE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38A77-68EF-4664-9FC6-F262ABDF45FF}" type="datetimeFigureOut">
              <a:rPr lang="es-CO" smtClean="0"/>
              <a:t>27/06/2026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EAF932ED-244E-4328-AEC3-4A66D53B2E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E0430DB0-DC3A-4EA4-B656-13EB59C204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9CA72B-2142-483A-AFA4-4CE02DB8A9D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695806106"/>
      </p:ext>
    </p:extLst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7127F80-DCE2-4C4A-ADFB-BF25829B16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6BFE2E84-00F8-4D24-9F6E-5892DFFE64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38A77-68EF-4664-9FC6-F262ABDF45FF}" type="datetimeFigureOut">
              <a:rPr lang="es-CO" smtClean="0"/>
              <a:t>27/06/2026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E61DB068-8850-40B5-82F7-B56733ECEF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9B2ED67A-9FCE-49E0-962C-44B11E902C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9CA72B-2142-483A-AFA4-4CE02DB8A9D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18618880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4F69F7-12D5-40F0-88F0-33D60AEB02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65BB511-E79D-41D8-AF91-14A5C803FC8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E705DFA-4DAF-4B30-8032-503081AEA4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B8189-0D9C-48A6-9FA3-862227B094CE}" type="datetime1">
              <a:rPr lang="en-US" smtClean="0"/>
              <a:t>6/27/2026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4FBF5-16C0-46A0-916A-4910C1B615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B626EA6-7E48-454C-887A-0EF3356F91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A918BC-4D43-4B42-B3C0-E7EBE25E6AF0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8160392"/>
      </p:ext>
    </p:extLst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1C92C821-EA8B-45C4-8807-90A1D9A854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38A77-68EF-4664-9FC6-F262ABDF45FF}" type="datetimeFigureOut">
              <a:rPr lang="es-CO" smtClean="0"/>
              <a:t>27/06/2026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D2FAD169-128A-4F11-9043-E92875E406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EC2C706F-A9FF-43E1-B626-177FF9A987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9CA72B-2142-483A-AFA4-4CE02DB8A9D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324174368"/>
      </p:ext>
    </p:extLst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749B0FB-1833-421A-BEB8-06B4E1CE25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79041D90-0B69-4D33-B0F1-DFFFB6B0951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839CCE0A-F1B6-4D44-A119-EF9F23812ED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630F0A62-5D83-4C78-A0AD-F8209D2C53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38A77-68EF-4664-9FC6-F262ABDF45FF}" type="datetimeFigureOut">
              <a:rPr lang="es-CO" smtClean="0"/>
              <a:t>27/06/2026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DA9FD32F-50E5-4697-8D76-4C544FA089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9A7F6A25-4FDD-414C-81D2-578D5AB863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9CA72B-2142-483A-AFA4-4CE02DB8A9D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428420828"/>
      </p:ext>
    </p:extLst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915B450-482A-44C6-8A30-6CD70E95BF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5F8B656E-378A-4D8D-BD0F-0F826B91399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15587623-CD93-4721-87BE-54E61D03470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8A37725E-292F-4ECA-8F2E-08BAEBC256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38A77-68EF-4664-9FC6-F262ABDF45FF}" type="datetimeFigureOut">
              <a:rPr lang="es-CO" smtClean="0"/>
              <a:t>27/06/2026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C110C53B-E25A-437A-961C-267376869D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C492C2F0-01BA-4E5D-B340-137C1DAECA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9CA72B-2142-483A-AFA4-4CE02DB8A9D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63960271"/>
      </p:ext>
    </p:extLst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1646CE2-DEE3-4EDA-980D-4969A4A7EB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B8763D85-99C8-4DF2-AD77-15229B4A2B8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E178ED97-3E98-456F-9440-9E202D0E0B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38A77-68EF-4664-9FC6-F262ABDF45FF}" type="datetimeFigureOut">
              <a:rPr lang="es-CO" smtClean="0"/>
              <a:t>27/06/2026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057D6F0-0D33-4FFE-9076-A299F7F505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AE33012D-209E-426E-A8E9-56E8F9B731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9CA72B-2142-483A-AFA4-4CE02DB8A9D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791400566"/>
      </p:ext>
    </p:extLst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DB1728C5-942E-43D8-B8F7-ED8AFCB8369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EACE061F-98D6-4F0A-A540-159C0C3BC76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82C9330-4233-4279-AF7C-9373B498A6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38A77-68EF-4664-9FC6-F262ABDF45FF}" type="datetimeFigureOut">
              <a:rPr lang="es-CO" smtClean="0"/>
              <a:t>27/06/2026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7510E2AF-0363-42DE-89BB-372433B2D5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11F9DC40-6FD8-4044-83DA-E525528684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9CA72B-2142-483A-AFA4-4CE02DB8A9D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82071800"/>
      </p:ext>
    </p:extLst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ítulo y tabl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914400" y="609600"/>
            <a:ext cx="10363200" cy="1143000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abla 2"/>
          <p:cNvSpPr>
            <a:spLocks noGrp="1"/>
          </p:cNvSpPr>
          <p:nvPr>
            <p:ph type="tbl" idx="1"/>
          </p:nvPr>
        </p:nvSpPr>
        <p:spPr>
          <a:xfrm>
            <a:off x="914400" y="1905000"/>
            <a:ext cx="10363200" cy="4114800"/>
          </a:xfrm>
        </p:spPr>
        <p:txBody>
          <a:bodyPr/>
          <a:lstStyle/>
          <a:p>
            <a:pPr lvl="0"/>
            <a:endParaRPr lang="es-ES" noProof="0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955688A-C7EB-794D-AA8C-0BD1B0195F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_tradnl" alt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BEE8B461-3135-966B-0E01-DA980B6305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_tradnl" alt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B2DBBBF8-4F52-88FF-DE89-5C426B0B38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B7636FD-9D9A-4DAC-817F-734ABEB25207}" type="slidenum">
              <a:rPr lang="es-ES_tradnl" altLang="es-ES"/>
              <a:pPr>
                <a:defRPr/>
              </a:pPr>
              <a:t>‹Nº›</a:t>
            </a:fld>
            <a:endParaRPr lang="es-ES_tradnl" altLang="es-ES"/>
          </a:p>
        </p:txBody>
      </p:sp>
    </p:spTree>
    <p:extLst>
      <p:ext uri="{BB962C8B-B14F-4D97-AF65-F5344CB8AC3E}">
        <p14:creationId xmlns:p14="http://schemas.microsoft.com/office/powerpoint/2010/main" val="31438372"/>
      </p:ext>
    </p:extLst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i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contenido 1"/>
          <p:cNvSpPr>
            <a:spLocks noGrp="1"/>
          </p:cNvSpPr>
          <p:nvPr>
            <p:ph/>
          </p:nvPr>
        </p:nvSpPr>
        <p:spPr>
          <a:xfrm>
            <a:off x="609600" y="228600"/>
            <a:ext cx="10972800" cy="5867400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E722E9FE-3498-4821-B8F2-1374A40168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es-ES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28541729-5D94-15F6-335C-74BCCEDAC9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es-ES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306681EB-20A4-6161-884B-E76DA41135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81012BC-2322-4CC4-B023-049C34A487A6}" type="slidenum">
              <a:rPr lang="es-ES" altLang="es-ES"/>
              <a:pPr>
                <a:defRPr/>
              </a:pPr>
              <a:t>‹Nº›</a:t>
            </a:fld>
            <a:endParaRPr lang="es-ES" altLang="es-ES"/>
          </a:p>
        </p:txBody>
      </p:sp>
    </p:spTree>
    <p:extLst>
      <p:ext uri="{BB962C8B-B14F-4D97-AF65-F5344CB8AC3E}">
        <p14:creationId xmlns:p14="http://schemas.microsoft.com/office/powerpoint/2010/main" val="2199685329"/>
      </p:ext>
    </p:extLst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B78ADE4-E3AA-B1F3-D83F-2A69B94AF4E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2E26A68A-F695-8DFD-64A4-43E359CDAD0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EFE692D8-8891-19F9-52F5-6007873D87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856BECB5-67C4-51D1-E49A-B1AA1FBED3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9793580-415F-2538-FB97-3FEA2EE0B1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1C9328E-5372-4871-ACFB-21E790C8EEFB}" type="slidenum">
              <a:rPr lang="es-ES" altLang="es-ES"/>
              <a:pPr/>
              <a:t>‹Nº›</a:t>
            </a:fld>
            <a:endParaRPr lang="es-ES" altLang="es-ES"/>
          </a:p>
        </p:txBody>
      </p:sp>
    </p:spTree>
    <p:extLst>
      <p:ext uri="{BB962C8B-B14F-4D97-AF65-F5344CB8AC3E}">
        <p14:creationId xmlns:p14="http://schemas.microsoft.com/office/powerpoint/2010/main" val="3324602485"/>
      </p:ext>
    </p:extLst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19B0165-53C2-DA1A-2D88-478945CFC3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784DCC58-46D1-6EE0-170F-5996DE595E2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A26676A-2672-D285-A465-E9447AF341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B5198E0D-886B-F40E-C389-5F6C9D52B1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F963DC3-B549-7CE5-1BEB-BE64D53A95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BDEB518-DA28-443B-BF10-8E3A8CE36DEA}" type="slidenum">
              <a:rPr lang="es-ES" altLang="es-ES"/>
              <a:pPr/>
              <a:t>‹Nº›</a:t>
            </a:fld>
            <a:endParaRPr lang="es-ES" altLang="es-ES"/>
          </a:p>
        </p:txBody>
      </p:sp>
    </p:spTree>
    <p:extLst>
      <p:ext uri="{BB962C8B-B14F-4D97-AF65-F5344CB8AC3E}">
        <p14:creationId xmlns:p14="http://schemas.microsoft.com/office/powerpoint/2010/main" val="1195697125"/>
      </p:ext>
    </p:extLst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1C03A54-2A53-E7B0-CC93-390D92A740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73F5FBC8-2D36-EBCC-8474-2698A412888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7B2E2F5-8D17-0574-0EAA-557C611F18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3AEDD29D-46AF-6BD5-4B9F-FC41C59ACA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1F0EB29-98CB-29EF-C695-2B5C9EB268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E8EBAE-5EA0-4A0E-BDA1-67188472261B}" type="slidenum">
              <a:rPr lang="es-ES" altLang="es-ES"/>
              <a:pPr/>
              <a:t>‹Nº›</a:t>
            </a:fld>
            <a:endParaRPr lang="es-ES" altLang="es-ES"/>
          </a:p>
        </p:txBody>
      </p:sp>
    </p:spTree>
    <p:extLst>
      <p:ext uri="{BB962C8B-B14F-4D97-AF65-F5344CB8AC3E}">
        <p14:creationId xmlns:p14="http://schemas.microsoft.com/office/powerpoint/2010/main" val="277925729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BA312BAB-A07B-4FEA-8EB5-A7BD8B24C6D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F245A432-7E52-48B5-A8BB-13EED592E35A}"/>
              </a:ext>
            </a:extLst>
          </p:cNvPr>
          <p:cNvSpPr/>
          <p:nvPr/>
        </p:nvSpPr>
        <p:spPr>
          <a:xfrm>
            <a:off x="7813964" y="0"/>
            <a:ext cx="4378036" cy="6858000"/>
          </a:xfrm>
          <a:prstGeom prst="rect">
            <a:avLst/>
          </a:prstGeom>
          <a:ln>
            <a:noFill/>
          </a:ln>
          <a:effectLst>
            <a:outerShdw blurRad="254000" dist="152400" dir="10680000" sx="95000" sy="95000" algn="t" rotWithShape="0">
              <a:srgbClr val="000000">
                <a:alpha val="1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656288B6-16BD-4DEE-9187-C78963ED1D8A}"/>
              </a:ext>
            </a:extLst>
          </p:cNvPr>
          <p:cNvCxnSpPr>
            <a:cxnSpLocks/>
          </p:cNvCxnSpPr>
          <p:nvPr/>
        </p:nvCxnSpPr>
        <p:spPr>
          <a:xfrm rot="16200000" flipH="1">
            <a:off x="10361537" y="120772"/>
            <a:ext cx="0" cy="599069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Vertical Title 1">
            <a:extLst>
              <a:ext uri="{FF2B5EF4-FFF2-40B4-BE49-F238E27FC236}">
                <a16:creationId xmlns:a16="http://schemas.microsoft.com/office/drawing/2014/main" id="{F9259F7B-ED77-4251-A424-93712C6F57A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139544" y="872836"/>
            <a:ext cx="2521527" cy="5119256"/>
          </a:xfrm>
        </p:spPr>
        <p:txBody>
          <a:bodyPr vert="eaVert" anchor="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0295692-9BD0-4EB9-B344-9A6945DB0B8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756746" y="872836"/>
            <a:ext cx="6634169" cy="5119256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128527-7CED-4CF3-A260-649685D2E6D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29184" y="6236208"/>
            <a:ext cx="3037459" cy="365125"/>
          </a:xfrm>
        </p:spPr>
        <p:txBody>
          <a:bodyPr/>
          <a:lstStyle/>
          <a:p>
            <a:fld id="{26ADDCAE-6443-42C3-9C19-F95985500186}" type="datetime1">
              <a:rPr lang="en-US" smtClean="0"/>
              <a:t>6/27/2026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0517F65-E517-4B50-B559-FD7D59F3E8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29184" y="237744"/>
            <a:ext cx="3581400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AED40B7-46EE-49D9-BE89-7E101F80A4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92840" y="237744"/>
            <a:ext cx="756746" cy="365760"/>
          </a:xfrm>
        </p:spPr>
        <p:txBody>
          <a:bodyPr/>
          <a:lstStyle/>
          <a:p>
            <a:fld id="{B4A918BC-4D43-4B42-B3C0-E7EBE25E6AF0}" type="slidenum">
              <a:rPr lang="en-US" smtClean="0"/>
              <a:t>‹Nº›</a:t>
            </a:fld>
            <a:endParaRPr lang="en-US" dirty="0"/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E05031BF-2EA5-4128-B6AF-2D0F5A101095}"/>
              </a:ext>
            </a:extLst>
          </p:cNvPr>
          <p:cNvCxnSpPr>
            <a:cxnSpLocks/>
          </p:cNvCxnSpPr>
          <p:nvPr/>
        </p:nvCxnSpPr>
        <p:spPr>
          <a:xfrm rot="16200000" flipH="1">
            <a:off x="10361537" y="120772"/>
            <a:ext cx="0" cy="599069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76818631"/>
      </p:ext>
    </p:extLst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5521DA0-E39C-C0E6-AB26-5C172843CD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9A78A144-0899-7A1A-00EF-9DF6938761F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3D224F80-B314-0F9B-E24F-6320DE7D9CA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B67A3893-0480-4727-4817-977689F6A5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7FB6C888-F21C-0B44-13A7-1C93A76D09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565B7B04-477A-140B-2E1F-A42EA06604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0B9BBD8-602C-451A-A7BC-7E707389EDDD}" type="slidenum">
              <a:rPr lang="es-ES" altLang="es-ES"/>
              <a:pPr/>
              <a:t>‹Nº›</a:t>
            </a:fld>
            <a:endParaRPr lang="es-ES" altLang="es-ES"/>
          </a:p>
        </p:txBody>
      </p:sp>
    </p:spTree>
    <p:extLst>
      <p:ext uri="{BB962C8B-B14F-4D97-AF65-F5344CB8AC3E}">
        <p14:creationId xmlns:p14="http://schemas.microsoft.com/office/powerpoint/2010/main" val="2902621320"/>
      </p:ext>
    </p:extLst>
  </p:cSld>
  <p:clrMapOvr>
    <a:masterClrMapping/>
  </p:clrMapOvr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6FDF79C-E312-6F64-2A85-319798600F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AF3033E3-01DD-8413-9EDB-0D81C2E07C7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7FDA0CAB-9A86-DD7E-082B-313B5DF540A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754AC37C-D6C3-2E4F-F0BF-7D28BEC239F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FB007942-3F04-4F4B-64A8-3DA5259AE3D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F1F2E353-F71C-4C00-BBAD-19C8019DC6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es-ES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72E5C394-496F-9F3C-2295-392498F692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es-ES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6E210771-5681-DE01-2B91-4D650BFA99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0A39468-7DB5-4043-9965-C84009813DF1}" type="slidenum">
              <a:rPr lang="es-ES" altLang="es-ES"/>
              <a:pPr/>
              <a:t>‹Nº›</a:t>
            </a:fld>
            <a:endParaRPr lang="es-ES" altLang="es-ES"/>
          </a:p>
        </p:txBody>
      </p:sp>
    </p:spTree>
    <p:extLst>
      <p:ext uri="{BB962C8B-B14F-4D97-AF65-F5344CB8AC3E}">
        <p14:creationId xmlns:p14="http://schemas.microsoft.com/office/powerpoint/2010/main" val="1943521544"/>
      </p:ext>
    </p:extLst>
  </p:cSld>
  <p:clrMapOvr>
    <a:masterClrMapping/>
  </p:clrMapOvr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50DA89E-8221-4216-32EF-60B2077A49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7A0D675C-89A5-BB70-0C82-046A9584FB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es-ES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455A4E4C-F116-2588-BB70-C4DC973A86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es-ES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8659CC97-A951-AB3B-A6AF-4C41BD646D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5410C3C-2F33-4942-973C-2DFF117D07C9}" type="slidenum">
              <a:rPr lang="es-ES" altLang="es-ES"/>
              <a:pPr/>
              <a:t>‹Nº›</a:t>
            </a:fld>
            <a:endParaRPr lang="es-ES" altLang="es-ES"/>
          </a:p>
        </p:txBody>
      </p:sp>
    </p:spTree>
    <p:extLst>
      <p:ext uri="{BB962C8B-B14F-4D97-AF65-F5344CB8AC3E}">
        <p14:creationId xmlns:p14="http://schemas.microsoft.com/office/powerpoint/2010/main" val="1432336681"/>
      </p:ext>
    </p:extLst>
  </p:cSld>
  <p:clrMapOvr>
    <a:masterClrMapping/>
  </p:clrMapOvr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359624FD-153A-3076-7DB3-F1F4DD3B3E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es-ES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F9242300-7830-4739-0992-C71685E37E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es-ES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CF18F487-DBAA-9129-CD57-FC75BAECFE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1EFFAE2-E929-4E71-BEE5-038CF9D87CC7}" type="slidenum">
              <a:rPr lang="es-ES" altLang="es-ES"/>
              <a:pPr/>
              <a:t>‹Nº›</a:t>
            </a:fld>
            <a:endParaRPr lang="es-ES" altLang="es-ES"/>
          </a:p>
        </p:txBody>
      </p:sp>
    </p:spTree>
    <p:extLst>
      <p:ext uri="{BB962C8B-B14F-4D97-AF65-F5344CB8AC3E}">
        <p14:creationId xmlns:p14="http://schemas.microsoft.com/office/powerpoint/2010/main" val="1339101391"/>
      </p:ext>
    </p:extLst>
  </p:cSld>
  <p:clrMapOvr>
    <a:masterClrMapping/>
  </p:clrMapOvr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00CD788-0958-BF0B-AB51-4A6CBDF1A8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00A972C0-8D02-53AE-3B87-98FBA3864C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AB596CFE-A6EF-5FDE-3558-3EF2C318B20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89E45DE7-9AE4-6144-17E5-E44EF3B468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196CB213-DABE-977B-1F70-F73FA0322B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185D8036-66B7-9D09-1855-9787B5F13F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719353A-8149-4BFE-B59C-1C54A0646E90}" type="slidenum">
              <a:rPr lang="es-ES" altLang="es-ES"/>
              <a:pPr/>
              <a:t>‹Nº›</a:t>
            </a:fld>
            <a:endParaRPr lang="es-ES" altLang="es-ES"/>
          </a:p>
        </p:txBody>
      </p:sp>
    </p:spTree>
    <p:extLst>
      <p:ext uri="{BB962C8B-B14F-4D97-AF65-F5344CB8AC3E}">
        <p14:creationId xmlns:p14="http://schemas.microsoft.com/office/powerpoint/2010/main" val="2102352847"/>
      </p:ext>
    </p:extLst>
  </p:cSld>
  <p:clrMapOvr>
    <a:masterClrMapping/>
  </p:clrMapOvr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E341E89-E3AC-76A1-F00E-2B566A51F5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0A012616-E48F-8397-F420-614D267E62A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0E5EABE6-3370-AF93-E745-7CDB5365A9B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D176CB35-459D-26AB-1744-2CABDA1127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A1E78DA8-EAD0-2869-161C-7DB9244930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334A9ECD-808A-5A0E-A075-BC681F693E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1DB9317-6B41-45C0-A164-03DBA53F2E7A}" type="slidenum">
              <a:rPr lang="es-ES" altLang="es-ES"/>
              <a:pPr/>
              <a:t>‹Nº›</a:t>
            </a:fld>
            <a:endParaRPr lang="es-ES" altLang="es-ES"/>
          </a:p>
        </p:txBody>
      </p:sp>
    </p:spTree>
    <p:extLst>
      <p:ext uri="{BB962C8B-B14F-4D97-AF65-F5344CB8AC3E}">
        <p14:creationId xmlns:p14="http://schemas.microsoft.com/office/powerpoint/2010/main" val="2667078149"/>
      </p:ext>
    </p:extLst>
  </p:cSld>
  <p:clrMapOvr>
    <a:masterClrMapping/>
  </p:clrMapOvr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EFFA1EC-6590-5D11-4BC0-763E83210F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1AD7FB33-94AA-3824-741F-A61103CF03E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1E7D7CFA-B9A5-5F5F-B600-504900A9EB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C6C8C52F-C11E-C38D-271F-A519935699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912E455-645A-3BB7-8118-3DB6F56A5B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B9A115D-786A-4826-A24D-AFCC0DED3766}" type="slidenum">
              <a:rPr lang="es-ES" altLang="es-ES"/>
              <a:pPr/>
              <a:t>‹Nº›</a:t>
            </a:fld>
            <a:endParaRPr lang="es-ES" altLang="es-ES"/>
          </a:p>
        </p:txBody>
      </p:sp>
    </p:spTree>
    <p:extLst>
      <p:ext uri="{BB962C8B-B14F-4D97-AF65-F5344CB8AC3E}">
        <p14:creationId xmlns:p14="http://schemas.microsoft.com/office/powerpoint/2010/main" val="1335095523"/>
      </p:ext>
    </p:extLst>
  </p:cSld>
  <p:clrMapOvr>
    <a:masterClrMapping/>
  </p:clrMapOvr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5419CA09-4559-7646-D108-CC3E126EE57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69C08A72-4EE0-874A-0348-8082D8B54A5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82614079-2E92-8285-BDF8-3F536EBF75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2300886-4809-9CB2-7926-8718C776FE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558A254-F3EB-0171-ACF7-67C2114031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D985F7-8B5E-42AF-9946-CA88279E3F08}" type="slidenum">
              <a:rPr lang="es-ES" altLang="es-ES"/>
              <a:pPr/>
              <a:t>‹Nº›</a:t>
            </a:fld>
            <a:endParaRPr lang="es-ES" altLang="es-ES"/>
          </a:p>
        </p:txBody>
      </p:sp>
    </p:spTree>
    <p:extLst>
      <p:ext uri="{BB962C8B-B14F-4D97-AF65-F5344CB8AC3E}">
        <p14:creationId xmlns:p14="http://schemas.microsoft.com/office/powerpoint/2010/main" val="2608835454"/>
      </p:ext>
    </p:extLst>
  </p:cSld>
  <p:clrMapOvr>
    <a:masterClrMapping/>
  </p:clrMapOvr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308AA0-B98B-42E2-A817-8E17A96B6264}" type="datetimeFigureOut">
              <a:rPr lang="es-CO" smtClean="0"/>
              <a:t>27/06/2026</a:t>
            </a:fld>
            <a:endParaRPr lang="es-CO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184774-5B8A-4157-A8B5-5EE40B7EBF83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4046489527"/>
      </p:ext>
    </p:extLst>
  </p:cSld>
  <p:clrMapOvr>
    <a:masterClrMapping/>
  </p:clrMapOvr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308AA0-B98B-42E2-A817-8E17A96B6264}" type="datetimeFigureOut">
              <a:rPr lang="es-CO" smtClean="0"/>
              <a:t>27/06/2026</a:t>
            </a:fld>
            <a:endParaRPr lang="es-CO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184774-5B8A-4157-A8B5-5EE40B7EBF83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43978439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9 Rectángulo"/>
          <p:cNvSpPr/>
          <p:nvPr userDrawn="1"/>
        </p:nvSpPr>
        <p:spPr>
          <a:xfrm>
            <a:off x="0" y="-27384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sz="240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590848"/>
            <a:ext cx="10363200" cy="1470025"/>
          </a:xfrm>
        </p:spPr>
        <p:txBody>
          <a:bodyPr>
            <a:normAutofit/>
          </a:bodyPr>
          <a:lstStyle>
            <a:lvl1pPr algn="l">
              <a:defRPr sz="3200" b="1">
                <a:solidFill>
                  <a:srgbClr val="006600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2100064"/>
            <a:ext cx="9448800" cy="1905000"/>
          </a:xfrm>
        </p:spPr>
        <p:txBody>
          <a:bodyPr>
            <a:normAutofit/>
          </a:bodyPr>
          <a:lstStyle>
            <a:lvl1pPr marL="0" indent="0" algn="l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>
          <a:xfrm>
            <a:off x="609600" y="6337331"/>
            <a:ext cx="28448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10"/>
          <p:cNvSpPr>
            <a:spLocks noGrp="1"/>
          </p:cNvSpPr>
          <p:nvPr>
            <p:ph type="sldNum" sz="quarter" idx="11"/>
          </p:nvPr>
        </p:nvSpPr>
        <p:spPr>
          <a:xfrm>
            <a:off x="8326967" y="6337331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B85D38-629E-4B46-B442-B00BF80DFBF0}" type="slidenum">
              <a:rPr lang="en-US"/>
              <a:pPr>
                <a:defRPr/>
              </a:pPr>
              <a:t>‹Nº›</a:t>
            </a:fld>
            <a:endParaRPr lang="en-US" sz="900" dirty="0">
              <a:solidFill>
                <a:schemeClr val="bg1"/>
              </a:solidFill>
            </a:endParaRPr>
          </a:p>
        </p:txBody>
      </p:sp>
      <p:sp>
        <p:nvSpPr>
          <p:cNvPr id="7" name="Footer Placeholder 11"/>
          <p:cNvSpPr>
            <a:spLocks noGrp="1"/>
          </p:cNvSpPr>
          <p:nvPr>
            <p:ph type="ftr" sz="quarter" idx="12"/>
          </p:nvPr>
        </p:nvSpPr>
        <p:spPr>
          <a:xfrm>
            <a:off x="4165600" y="6337331"/>
            <a:ext cx="38608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471664"/>
      </p:ext>
    </p:extLst>
  </p:cSld>
  <p:clrMapOvr>
    <a:masterClrMapping/>
  </p:clrMapOvr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308AA0-B98B-42E2-A817-8E17A96B6264}" type="datetimeFigureOut">
              <a:rPr lang="es-CO" smtClean="0"/>
              <a:t>27/06/2026</a:t>
            </a:fld>
            <a:endParaRPr lang="es-CO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184774-5B8A-4157-A8B5-5EE40B7EBF83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463103238"/>
      </p:ext>
    </p:extLst>
  </p:cSld>
  <p:clrMapOvr>
    <a:masterClrMapping/>
  </p:clrMapOvr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308AA0-B98B-42E2-A817-8E17A96B6264}" type="datetimeFigureOut">
              <a:rPr lang="es-CO" smtClean="0"/>
              <a:t>27/06/2026</a:t>
            </a:fld>
            <a:endParaRPr lang="es-CO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184774-5B8A-4157-A8B5-5EE40B7EBF83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4155267901"/>
      </p:ext>
    </p:extLst>
  </p:cSld>
  <p:clrMapOvr>
    <a:masterClrMapping/>
  </p:clrMapOvr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308AA0-B98B-42E2-A817-8E17A96B6264}" type="datetimeFigureOut">
              <a:rPr lang="es-CO" smtClean="0"/>
              <a:t>27/06/2026</a:t>
            </a:fld>
            <a:endParaRPr lang="es-CO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184774-5B8A-4157-A8B5-5EE40B7EBF83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903375808"/>
      </p:ext>
    </p:extLst>
  </p:cSld>
  <p:clrMapOvr>
    <a:masterClrMapping/>
  </p:clrMapOvr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308AA0-B98B-42E2-A817-8E17A96B6264}" type="datetimeFigureOut">
              <a:rPr lang="es-CO" smtClean="0"/>
              <a:t>27/06/2026</a:t>
            </a:fld>
            <a:endParaRPr lang="es-CO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184774-5B8A-4157-A8B5-5EE40B7EBF83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639055004"/>
      </p:ext>
    </p:extLst>
  </p:cSld>
  <p:clrMapOvr>
    <a:masterClrMapping/>
  </p:clrMapOvr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308AA0-B98B-42E2-A817-8E17A96B6264}" type="datetimeFigureOut">
              <a:rPr lang="es-CO" smtClean="0"/>
              <a:t>27/06/2026</a:t>
            </a:fld>
            <a:endParaRPr lang="es-CO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184774-5B8A-4157-A8B5-5EE40B7EBF83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4013948263"/>
      </p:ext>
    </p:extLst>
  </p:cSld>
  <p:clrMapOvr>
    <a:masterClrMapping/>
  </p:clrMapOvr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308AA0-B98B-42E2-A817-8E17A96B6264}" type="datetimeFigureOut">
              <a:rPr lang="es-CO" smtClean="0"/>
              <a:t>27/06/2026</a:t>
            </a:fld>
            <a:endParaRPr lang="es-CO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184774-5B8A-4157-A8B5-5EE40B7EBF83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442420278"/>
      </p:ext>
    </p:extLst>
  </p:cSld>
  <p:clrMapOvr>
    <a:masterClrMapping/>
  </p:clrMapOvr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308AA0-B98B-42E2-A817-8E17A96B6264}" type="datetimeFigureOut">
              <a:rPr lang="es-CO" smtClean="0"/>
              <a:t>27/06/2026</a:t>
            </a:fld>
            <a:endParaRPr lang="es-CO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184774-5B8A-4157-A8B5-5EE40B7EBF83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4098416402"/>
      </p:ext>
    </p:extLst>
  </p:cSld>
  <p:clrMapOvr>
    <a:masterClrMapping/>
  </p:clrMapOvr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308AA0-B98B-42E2-A817-8E17A96B6264}" type="datetimeFigureOut">
              <a:rPr lang="es-CO" smtClean="0"/>
              <a:t>27/06/2026</a:t>
            </a:fld>
            <a:endParaRPr lang="es-CO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184774-5B8A-4157-A8B5-5EE40B7EBF83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32067772"/>
      </p:ext>
    </p:extLst>
  </p:cSld>
  <p:clrMapOvr>
    <a:masterClrMapping/>
  </p:clrMapOvr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308AA0-B98B-42E2-A817-8E17A96B6264}" type="datetimeFigureOut">
              <a:rPr lang="es-CO" smtClean="0"/>
              <a:t>27/06/2026</a:t>
            </a:fld>
            <a:endParaRPr lang="es-CO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184774-5B8A-4157-A8B5-5EE40B7EBF83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413202309"/>
      </p:ext>
    </p:extLst>
  </p:cSld>
  <p:clrMapOvr>
    <a:masterClrMapping/>
  </p:clrMapOvr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i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contenido 1"/>
          <p:cNvSpPr>
            <a:spLocks noGrp="1"/>
          </p:cNvSpPr>
          <p:nvPr>
            <p:ph/>
          </p:nvPr>
        </p:nvSpPr>
        <p:spPr>
          <a:xfrm>
            <a:off x="609600" y="228600"/>
            <a:ext cx="10972800" cy="5867400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753F73D9-F85C-4AE3-B474-88FA4BB6740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09600" y="6248400"/>
            <a:ext cx="28448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8E1DF564-CB4A-48A8-8A03-F2A485B739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165600" y="6248400"/>
            <a:ext cx="38608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es-C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26420DD7-385F-438A-8611-F5C245158F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37600" y="6248400"/>
            <a:ext cx="2844800" cy="457200"/>
          </a:xfrm>
        </p:spPr>
        <p:txBody>
          <a:bodyPr/>
          <a:lstStyle>
            <a:lvl1pPr>
              <a:defRPr/>
            </a:lvl1pPr>
          </a:lstStyle>
          <a:p>
            <a:fld id="{E503778D-DCCC-433F-B0C9-BD7EF008F9D7}" type="slidenum">
              <a:rPr lang="es-ES" altLang="es-CO"/>
              <a:pPr/>
              <a:t>‹Nº›</a:t>
            </a:fld>
            <a:endParaRPr lang="es-ES" altLang="es-CO"/>
          </a:p>
        </p:txBody>
      </p:sp>
    </p:spTree>
    <p:extLst>
      <p:ext uri="{BB962C8B-B14F-4D97-AF65-F5344CB8AC3E}">
        <p14:creationId xmlns:p14="http://schemas.microsoft.com/office/powerpoint/2010/main" val="376929886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 algn="l">
              <a:defRPr sz="3200" b="1">
                <a:solidFill>
                  <a:srgbClr val="006600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Clr>
                <a:srgbClr val="6181B1"/>
              </a:buClr>
              <a:defRPr sz="2800"/>
            </a:lvl1pPr>
            <a:lvl2pPr>
              <a:buClr>
                <a:srgbClr val="6181B1"/>
              </a:buClr>
              <a:defRPr sz="2400"/>
            </a:lvl2pPr>
            <a:lvl3pPr>
              <a:buClr>
                <a:srgbClr val="6181B1"/>
              </a:buClr>
              <a:defRPr sz="2000"/>
            </a:lvl3pPr>
            <a:lvl4pPr>
              <a:buClr>
                <a:srgbClr val="6181B1"/>
              </a:buClr>
              <a:defRPr sz="1800"/>
            </a:lvl4pPr>
            <a:lvl5pPr>
              <a:buClr>
                <a:srgbClr val="6181B1"/>
              </a:buClr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337331"/>
            <a:ext cx="28448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37331"/>
            <a:ext cx="38608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326967" y="6337331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9ED1A2-D546-4C91-B44F-B8C9A9258C8B}" type="slidenum">
              <a:rPr lang="en-US"/>
              <a:pPr>
                <a:defRPr/>
              </a:pPr>
              <a:t>‹Nº›</a:t>
            </a:fld>
            <a:endParaRPr lang="en-US" sz="9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7347988"/>
      </p:ext>
    </p:extLst>
  </p:cSld>
  <p:clrMapOvr>
    <a:masterClrMapping/>
  </p:clrMapOvr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AndTwoObj">
  <p:cSld name="Título, texto y 2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09601" y="685800"/>
            <a:ext cx="10972800" cy="1143000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"/>
          <p:cNvSpPr>
            <a:spLocks noGrp="1"/>
          </p:cNvSpPr>
          <p:nvPr>
            <p:ph type="body" sz="half" idx="1"/>
          </p:nvPr>
        </p:nvSpPr>
        <p:spPr>
          <a:xfrm>
            <a:off x="609601" y="1905000"/>
            <a:ext cx="5384800" cy="4389438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3 Marcador de contenido"/>
          <p:cNvSpPr>
            <a:spLocks noGrp="1"/>
          </p:cNvSpPr>
          <p:nvPr>
            <p:ph sz="quarter" idx="2"/>
          </p:nvPr>
        </p:nvSpPr>
        <p:spPr>
          <a:xfrm>
            <a:off x="6197600" y="1905003"/>
            <a:ext cx="5384800" cy="2117725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4 Marcador de contenido"/>
          <p:cNvSpPr>
            <a:spLocks noGrp="1"/>
          </p:cNvSpPr>
          <p:nvPr>
            <p:ph sz="quarter" idx="3"/>
          </p:nvPr>
        </p:nvSpPr>
        <p:spPr>
          <a:xfrm>
            <a:off x="6197600" y="4175128"/>
            <a:ext cx="5384800" cy="2119313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6" name="5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6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7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335898"/>
      </p:ext>
    </p:extLst>
  </p:cSld>
  <p:clrMapOvr>
    <a:masterClrMapping/>
  </p:clrMapOvr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 hasCustomPrompt="1"/>
          </p:nvPr>
        </p:nvSpPr>
        <p:spPr>
          <a:xfrm>
            <a:off x="239349" y="116632"/>
            <a:ext cx="10668032" cy="571480"/>
          </a:xfrm>
          <a:prstGeom prst="rect">
            <a:avLst/>
          </a:prstGeom>
        </p:spPr>
        <p:txBody>
          <a:bodyPr/>
          <a:lstStyle>
            <a:lvl1pPr algn="l">
              <a:defRPr sz="3200" b="1">
                <a:solidFill>
                  <a:schemeClr val="tx1"/>
                </a:solidFill>
                <a:latin typeface="Lucida Sans" pitchFamily="34" charset="0"/>
                <a:cs typeface="Times New Roman" pitchFamily="18" charset="0"/>
              </a:defRPr>
            </a:lvl1pPr>
          </a:lstStyle>
          <a:p>
            <a:r>
              <a:rPr lang="es-ES" dirty="0"/>
              <a:t>Título</a:t>
            </a:r>
          </a:p>
        </p:txBody>
      </p:sp>
      <p:sp>
        <p:nvSpPr>
          <p:cNvPr id="10" name="9 Marcador de texto"/>
          <p:cNvSpPr>
            <a:spLocks noGrp="1"/>
          </p:cNvSpPr>
          <p:nvPr>
            <p:ph type="body" sz="quarter" idx="10" hasCustomPrompt="1"/>
          </p:nvPr>
        </p:nvSpPr>
        <p:spPr>
          <a:xfrm>
            <a:off x="239350" y="688112"/>
            <a:ext cx="10001249" cy="572400"/>
          </a:xfrm>
          <a:prstGeom prst="rect">
            <a:avLst/>
          </a:prstGeom>
        </p:spPr>
        <p:txBody>
          <a:bodyPr/>
          <a:lstStyle>
            <a:lvl1pPr>
              <a:buNone/>
              <a:defRPr sz="2000" b="1">
                <a:latin typeface="Lucida Sans" pitchFamily="34" charset="0"/>
              </a:defRPr>
            </a:lvl1pPr>
          </a:lstStyle>
          <a:p>
            <a:pPr lvl="0"/>
            <a:r>
              <a:rPr lang="es-CO" dirty="0"/>
              <a:t>Subtitulo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48944015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ctrTitle"/>
          </p:nvPr>
        </p:nvSpPr>
        <p:spPr>
          <a:xfrm>
            <a:off x="914400" y="2130456"/>
            <a:ext cx="10363200" cy="1470025"/>
          </a:xfrm>
        </p:spPr>
        <p:txBody>
          <a:bodyPr>
            <a:normAutofit/>
          </a:bodyPr>
          <a:lstStyle>
            <a:lvl1pPr algn="l">
              <a:defRPr sz="32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Subtitle 2"/>
          <p:cNvSpPr>
            <a:spLocks noGrp="1"/>
          </p:cNvSpPr>
          <p:nvPr>
            <p:ph type="subTitle" idx="1"/>
          </p:nvPr>
        </p:nvSpPr>
        <p:spPr>
          <a:xfrm>
            <a:off x="914400" y="3733800"/>
            <a:ext cx="9448800" cy="1905000"/>
          </a:xfrm>
        </p:spPr>
        <p:txBody>
          <a:bodyPr>
            <a:normAutofit/>
          </a:bodyPr>
          <a:lstStyle>
            <a:lvl1pPr marL="0" indent="0" algn="l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9527251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>
            <a:lvl1pPr algn="ctr">
              <a:defRPr sz="2600" b="1">
                <a:solidFill>
                  <a:schemeClr val="bg1"/>
                </a:solidFill>
              </a:defRPr>
            </a:lvl1pPr>
          </a:lstStyle>
          <a:p>
            <a:r>
              <a:rPr lang="es-ES_tradnl"/>
              <a:t>Clic para editar título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44021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 algn="l">
              <a:defRPr sz="3200" b="1">
                <a:solidFill>
                  <a:srgbClr val="006600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>
            <a:lvl1pPr>
              <a:buClr>
                <a:srgbClr val="7386B8"/>
              </a:buClr>
              <a:defRPr sz="2400"/>
            </a:lvl1pPr>
            <a:lvl2pPr>
              <a:buClr>
                <a:srgbClr val="7386B8"/>
              </a:buClr>
              <a:defRPr sz="2000"/>
            </a:lvl2pPr>
            <a:lvl3pPr>
              <a:buClr>
                <a:srgbClr val="7386B8"/>
              </a:buClr>
              <a:defRPr sz="1800"/>
            </a:lvl3pPr>
            <a:lvl4pPr>
              <a:buClr>
                <a:srgbClr val="7386B8"/>
              </a:buClr>
              <a:defRPr sz="1600"/>
            </a:lvl4pPr>
            <a:lvl5pPr>
              <a:buClr>
                <a:srgbClr val="7386B8"/>
              </a:buCl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>
            <a:lvl1pPr>
              <a:buClr>
                <a:srgbClr val="7386B8"/>
              </a:buClr>
              <a:defRPr sz="2400"/>
            </a:lvl1pPr>
            <a:lvl2pPr>
              <a:buClr>
                <a:srgbClr val="7386B8"/>
              </a:buClr>
              <a:defRPr sz="2000"/>
            </a:lvl2pPr>
            <a:lvl3pPr>
              <a:buClr>
                <a:srgbClr val="7386B8"/>
              </a:buClr>
              <a:defRPr sz="1800"/>
            </a:lvl3pPr>
            <a:lvl4pPr>
              <a:buClr>
                <a:srgbClr val="7386B8"/>
              </a:buClr>
              <a:defRPr sz="1600"/>
            </a:lvl4pPr>
            <a:lvl5pPr>
              <a:buClr>
                <a:srgbClr val="7386B8"/>
              </a:buCl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337331"/>
            <a:ext cx="28448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37331"/>
            <a:ext cx="38608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326967" y="6337331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97C525-9FFC-40CD-A2DA-74EF952DD746}" type="slidenum">
              <a:rPr lang="en-US"/>
              <a:pPr>
                <a:defRPr/>
              </a:pPr>
              <a:t>‹Nº›</a:t>
            </a:fld>
            <a:endParaRPr lang="en-US" sz="9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54434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 algn="l">
              <a:defRPr sz="3200" b="1">
                <a:solidFill>
                  <a:srgbClr val="006600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8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8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337331"/>
            <a:ext cx="28448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37331"/>
            <a:ext cx="38608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326967" y="6337331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DD7879-81BA-4811-B9E2-586C70BDE1E7}" type="slidenum">
              <a:rPr lang="en-US"/>
              <a:pPr>
                <a:defRPr/>
              </a:pPr>
              <a:t>‹Nº›</a:t>
            </a:fld>
            <a:endParaRPr lang="en-US" sz="9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75906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 algn="l">
              <a:defRPr sz="3200" b="1">
                <a:solidFill>
                  <a:srgbClr val="006600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337331"/>
            <a:ext cx="28448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37331"/>
            <a:ext cx="38608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326967" y="6337331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0BACF5-E556-4D71-AF66-70848D8B1EF9}" type="slidenum">
              <a:rPr lang="en-US"/>
              <a:pPr>
                <a:defRPr/>
              </a:pPr>
              <a:t>‹Nº›</a:t>
            </a:fld>
            <a:endParaRPr lang="en-US" sz="9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608481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337331"/>
            <a:ext cx="28448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37331"/>
            <a:ext cx="38608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326967" y="6337331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D35766-24AE-4CD7-9072-EB91E3A7BEDE}" type="slidenum">
              <a:rPr lang="en-US"/>
              <a:pPr>
                <a:defRPr/>
              </a:pPr>
              <a:t>‹Nº›</a:t>
            </a:fld>
            <a:endParaRPr lang="en-US" sz="9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751009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77"/>
            <a:ext cx="6815667" cy="58531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337331"/>
            <a:ext cx="28448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37331"/>
            <a:ext cx="38608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326967" y="6337331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C01712-96F9-4444-9AA0-E9FB148FAADF}" type="slidenum">
              <a:rPr lang="en-US"/>
              <a:pPr>
                <a:defRPr/>
              </a:pPr>
              <a:t>‹Nº›</a:t>
            </a:fld>
            <a:endParaRPr lang="en-US" sz="9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666917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>
                <a:solidFill>
                  <a:srgbClr val="6181B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438400" y="609600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337331"/>
            <a:ext cx="28448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37331"/>
            <a:ext cx="38608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326967" y="6337331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4CA362-26B0-4B41-97A1-3777BCA51D55}" type="slidenum">
              <a:rPr lang="en-US"/>
              <a:pPr>
                <a:defRPr/>
              </a:pPr>
              <a:t>‹Nº›</a:t>
            </a:fld>
            <a:endParaRPr lang="en-US" sz="9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656138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 algn="l">
              <a:defRPr sz="3200" b="1">
                <a:solidFill>
                  <a:srgbClr val="6181B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337331"/>
            <a:ext cx="28448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37331"/>
            <a:ext cx="38608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326967" y="6337331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74C899-965B-4AFC-97C1-C24A7B4800B0}" type="slidenum">
              <a:rPr lang="en-US"/>
              <a:pPr>
                <a:defRPr/>
              </a:pPr>
              <a:t>‹Nº›</a:t>
            </a:fld>
            <a:endParaRPr lang="en-US" sz="9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000675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63"/>
            <a:ext cx="2743200" cy="5851525"/>
          </a:xfrm>
        </p:spPr>
        <p:txBody>
          <a:bodyPr vert="eaVert">
            <a:normAutofit/>
          </a:bodyPr>
          <a:lstStyle>
            <a:lvl1pPr algn="l">
              <a:defRPr sz="3200" b="1">
                <a:solidFill>
                  <a:srgbClr val="6181B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63"/>
            <a:ext cx="8026400" cy="5851525"/>
          </a:xfrm>
        </p:spPr>
        <p:txBody>
          <a:bodyPr vert="eaVer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337331"/>
            <a:ext cx="28448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37331"/>
            <a:ext cx="38608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326967" y="6337331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B3C953-62E5-4951-BFFC-EAAD68152230}" type="slidenum">
              <a:rPr lang="en-US"/>
              <a:pPr>
                <a:defRPr/>
              </a:pPr>
              <a:t>‹Nº›</a:t>
            </a:fld>
            <a:endParaRPr lang="en-US" sz="9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855907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 userDrawn="1"/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normAutofit/>
          </a:bodyPr>
          <a:lstStyle>
            <a:lvl1pPr algn="l">
              <a:defRPr sz="3200" b="1">
                <a:solidFill>
                  <a:srgbClr val="6181B1"/>
                </a:solidFill>
              </a:defRPr>
            </a:lvl1pPr>
          </a:lstStyle>
          <a:p>
            <a:pPr>
              <a:defRPr/>
            </a:pPr>
            <a:r>
              <a:rPr lang="en-US" sz="3200" dirty="0">
                <a:latin typeface="+mj-lt"/>
                <a:ea typeface="+mj-ea"/>
                <a:cs typeface="+mj-cs"/>
              </a:rPr>
              <a:t>Click to edit Master title style</a:t>
            </a:r>
          </a:p>
        </p:txBody>
      </p:sp>
      <p:sp>
        <p:nvSpPr>
          <p:cNvPr id="3" name="Date Placeholder 7"/>
          <p:cNvSpPr>
            <a:spLocks noGrp="1"/>
          </p:cNvSpPr>
          <p:nvPr>
            <p:ph type="dt" sz="half" idx="10"/>
          </p:nvPr>
        </p:nvSpPr>
        <p:spPr>
          <a:xfrm>
            <a:off x="609600" y="6337331"/>
            <a:ext cx="28448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10"/>
          <p:cNvSpPr>
            <a:spLocks noGrp="1"/>
          </p:cNvSpPr>
          <p:nvPr>
            <p:ph type="sldNum" sz="quarter" idx="11"/>
          </p:nvPr>
        </p:nvSpPr>
        <p:spPr>
          <a:xfrm>
            <a:off x="8326967" y="6337331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0A58B9-F594-4E51-85B8-058BEB499821}" type="slidenum">
              <a:rPr lang="en-US"/>
              <a:pPr>
                <a:defRPr/>
              </a:pPr>
              <a:t>‹Nº›</a:t>
            </a:fld>
            <a:endParaRPr lang="en-US" sz="900" dirty="0">
              <a:solidFill>
                <a:schemeClr val="bg1"/>
              </a:solidFill>
            </a:endParaRPr>
          </a:p>
        </p:txBody>
      </p:sp>
      <p:sp>
        <p:nvSpPr>
          <p:cNvPr id="5" name="Footer Placeholder 11"/>
          <p:cNvSpPr>
            <a:spLocks noGrp="1"/>
          </p:cNvSpPr>
          <p:nvPr>
            <p:ph type="ftr" sz="quarter" idx="12"/>
          </p:nvPr>
        </p:nvSpPr>
        <p:spPr>
          <a:xfrm>
            <a:off x="4165600" y="6337331"/>
            <a:ext cx="38608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887313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8_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 userDrawn="1"/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normAutofit/>
          </a:bodyPr>
          <a:lstStyle>
            <a:lvl1pPr algn="l">
              <a:defRPr sz="3200" b="1">
                <a:solidFill>
                  <a:srgbClr val="6181B1"/>
                </a:solidFill>
              </a:defRPr>
            </a:lvl1pPr>
          </a:lstStyle>
          <a:p>
            <a:pPr>
              <a:defRPr/>
            </a:pPr>
            <a:r>
              <a:rPr lang="en-US" sz="3200" dirty="0">
                <a:latin typeface="+mj-lt"/>
                <a:ea typeface="+mj-ea"/>
                <a:cs typeface="+mj-cs"/>
              </a:rPr>
              <a:t>Click to edit Master title style</a:t>
            </a:r>
          </a:p>
        </p:txBody>
      </p:sp>
      <p:sp>
        <p:nvSpPr>
          <p:cNvPr id="3" name="Date Placeholder 10"/>
          <p:cNvSpPr>
            <a:spLocks noGrp="1"/>
          </p:cNvSpPr>
          <p:nvPr>
            <p:ph type="dt" sz="half" idx="10"/>
          </p:nvPr>
        </p:nvSpPr>
        <p:spPr>
          <a:xfrm>
            <a:off x="609600" y="6337331"/>
            <a:ext cx="28448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11"/>
          <p:cNvSpPr>
            <a:spLocks noGrp="1"/>
          </p:cNvSpPr>
          <p:nvPr>
            <p:ph type="sldNum" sz="quarter" idx="11"/>
          </p:nvPr>
        </p:nvSpPr>
        <p:spPr>
          <a:xfrm>
            <a:off x="8326967" y="6337331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89E0A0-FD0A-4717-87F6-92349A4F5CF8}" type="slidenum">
              <a:rPr lang="en-US"/>
              <a:pPr>
                <a:defRPr/>
              </a:pPr>
              <a:t>‹Nº›</a:t>
            </a:fld>
            <a:endParaRPr lang="en-US" sz="900" dirty="0">
              <a:solidFill>
                <a:schemeClr val="bg1"/>
              </a:solidFill>
            </a:endParaRPr>
          </a:p>
        </p:txBody>
      </p:sp>
      <p:sp>
        <p:nvSpPr>
          <p:cNvPr id="5" name="Footer Placeholder 12"/>
          <p:cNvSpPr>
            <a:spLocks noGrp="1"/>
          </p:cNvSpPr>
          <p:nvPr>
            <p:ph type="ftr" sz="quarter" idx="12"/>
          </p:nvPr>
        </p:nvSpPr>
        <p:spPr>
          <a:xfrm>
            <a:off x="4165600" y="6337331"/>
            <a:ext cx="38608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90805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7674355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 hasCustomPrompt="1"/>
          </p:nvPr>
        </p:nvSpPr>
        <p:spPr>
          <a:xfrm>
            <a:off x="239349" y="116632"/>
            <a:ext cx="10668032" cy="571480"/>
          </a:xfrm>
          <a:prstGeom prst="rect">
            <a:avLst/>
          </a:prstGeom>
        </p:spPr>
        <p:txBody>
          <a:bodyPr/>
          <a:lstStyle>
            <a:lvl1pPr algn="l">
              <a:defRPr sz="3200" b="1">
                <a:solidFill>
                  <a:schemeClr val="tx1"/>
                </a:solidFill>
                <a:latin typeface="Lucida Sans" pitchFamily="34" charset="0"/>
                <a:cs typeface="Times New Roman" pitchFamily="18" charset="0"/>
              </a:defRPr>
            </a:lvl1pPr>
          </a:lstStyle>
          <a:p>
            <a:r>
              <a:rPr lang="es-ES" dirty="0"/>
              <a:t>Título</a:t>
            </a:r>
          </a:p>
        </p:txBody>
      </p:sp>
      <p:sp>
        <p:nvSpPr>
          <p:cNvPr id="10" name="9 Marcador de texto"/>
          <p:cNvSpPr>
            <a:spLocks noGrp="1"/>
          </p:cNvSpPr>
          <p:nvPr>
            <p:ph type="body" sz="quarter" idx="10" hasCustomPrompt="1"/>
          </p:nvPr>
        </p:nvSpPr>
        <p:spPr>
          <a:xfrm>
            <a:off x="239370" y="688112"/>
            <a:ext cx="10001249" cy="572400"/>
          </a:xfrm>
          <a:prstGeom prst="rect">
            <a:avLst/>
          </a:prstGeom>
        </p:spPr>
        <p:txBody>
          <a:bodyPr/>
          <a:lstStyle>
            <a:lvl1pPr>
              <a:buNone/>
              <a:defRPr sz="2000" b="1">
                <a:latin typeface="Lucida Sans" pitchFamily="34" charset="0"/>
              </a:defRPr>
            </a:lvl1pPr>
          </a:lstStyle>
          <a:p>
            <a:pPr lvl="0"/>
            <a:r>
              <a:rPr lang="es-CO" dirty="0"/>
              <a:t>Subtitulo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16760084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Rectángulo"/>
          <p:cNvSpPr/>
          <p:nvPr userDrawn="1"/>
        </p:nvSpPr>
        <p:spPr>
          <a:xfrm>
            <a:off x="0" y="0"/>
            <a:ext cx="12192000" cy="1080000"/>
          </a:xfrm>
          <a:prstGeom prst="rect">
            <a:avLst/>
          </a:prstGeom>
          <a:gradFill>
            <a:gsLst>
              <a:gs pos="0">
                <a:srgbClr val="B5B9C5"/>
              </a:gs>
              <a:gs pos="100000">
                <a:srgbClr val="8592A3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2400"/>
          </a:p>
        </p:txBody>
      </p:sp>
      <p:sp>
        <p:nvSpPr>
          <p:cNvPr id="2" name="1 Título"/>
          <p:cNvSpPr>
            <a:spLocks noGrp="1"/>
          </p:cNvSpPr>
          <p:nvPr>
            <p:ph type="title" hasCustomPrompt="1"/>
          </p:nvPr>
        </p:nvSpPr>
        <p:spPr>
          <a:xfrm>
            <a:off x="1524011" y="0"/>
            <a:ext cx="10668032" cy="571480"/>
          </a:xfrm>
          <a:prstGeom prst="rect">
            <a:avLst/>
          </a:prstGeom>
        </p:spPr>
        <p:txBody>
          <a:bodyPr/>
          <a:lstStyle>
            <a:lvl1pPr algn="l">
              <a:defRPr sz="3200" b="1">
                <a:solidFill>
                  <a:schemeClr val="tx1"/>
                </a:solidFill>
                <a:latin typeface="Lucida Sans" pitchFamily="34" charset="0"/>
                <a:cs typeface="Times New Roman" pitchFamily="18" charset="0"/>
              </a:defRPr>
            </a:lvl1pPr>
          </a:lstStyle>
          <a:p>
            <a:r>
              <a:rPr lang="es-ES" dirty="0"/>
              <a:t>Título</a:t>
            </a:r>
          </a:p>
        </p:txBody>
      </p:sp>
      <p:sp>
        <p:nvSpPr>
          <p:cNvPr id="10" name="9 Marcador de texto"/>
          <p:cNvSpPr>
            <a:spLocks noGrp="1"/>
          </p:cNvSpPr>
          <p:nvPr>
            <p:ph type="body" sz="quarter" idx="10" hasCustomPrompt="1"/>
          </p:nvPr>
        </p:nvSpPr>
        <p:spPr>
          <a:xfrm>
            <a:off x="2190767" y="571480"/>
            <a:ext cx="10001249" cy="572400"/>
          </a:xfrm>
          <a:prstGeom prst="rect">
            <a:avLst/>
          </a:prstGeom>
        </p:spPr>
        <p:txBody>
          <a:bodyPr/>
          <a:lstStyle>
            <a:lvl1pPr>
              <a:buNone/>
              <a:defRPr sz="2000" b="1">
                <a:latin typeface="Lucida Sans" pitchFamily="34" charset="0"/>
              </a:defRPr>
            </a:lvl1pPr>
          </a:lstStyle>
          <a:p>
            <a:pPr lvl="0"/>
            <a:r>
              <a:rPr lang="es-CO" dirty="0"/>
              <a:t>Subtitulo</a:t>
            </a:r>
            <a:endParaRPr lang="es-ES" dirty="0"/>
          </a:p>
        </p:txBody>
      </p:sp>
      <p:pic>
        <p:nvPicPr>
          <p:cNvPr id="6" name="Objeto 4"/>
          <p:cNvPicPr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510" t="-20970" r="-11147" b="-8121"/>
          <a:stretch>
            <a:fillRect/>
          </a:stretch>
        </p:blipFill>
        <p:spPr bwMode="auto">
          <a:xfrm>
            <a:off x="9311487" y="71414"/>
            <a:ext cx="2833188" cy="960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4051259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9_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Rectángulo"/>
          <p:cNvSpPr/>
          <p:nvPr userDrawn="1"/>
        </p:nvSpPr>
        <p:spPr>
          <a:xfrm>
            <a:off x="0" y="0"/>
            <a:ext cx="12192000" cy="1080000"/>
          </a:xfrm>
          <a:prstGeom prst="rect">
            <a:avLst/>
          </a:prstGeom>
          <a:gradFill>
            <a:gsLst>
              <a:gs pos="0">
                <a:srgbClr val="B5B9C5"/>
              </a:gs>
              <a:gs pos="100000">
                <a:srgbClr val="8592A3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noProof="0"/>
          </a:p>
        </p:txBody>
      </p:sp>
      <p:sp>
        <p:nvSpPr>
          <p:cNvPr id="2" name="1 Título"/>
          <p:cNvSpPr>
            <a:spLocks noGrp="1"/>
          </p:cNvSpPr>
          <p:nvPr>
            <p:ph type="title" hasCustomPrompt="1"/>
          </p:nvPr>
        </p:nvSpPr>
        <p:spPr>
          <a:xfrm>
            <a:off x="1524011" y="0"/>
            <a:ext cx="10668032" cy="571480"/>
          </a:xfrm>
          <a:prstGeom prst="rect">
            <a:avLst/>
          </a:prstGeom>
        </p:spPr>
        <p:txBody>
          <a:bodyPr/>
          <a:lstStyle>
            <a:lvl1pPr algn="l">
              <a:defRPr sz="3200" b="1">
                <a:solidFill>
                  <a:schemeClr val="tx1"/>
                </a:solidFill>
                <a:latin typeface="Lucida Sans" pitchFamily="34" charset="0"/>
                <a:cs typeface="Times New Roman" pitchFamily="18" charset="0"/>
              </a:defRPr>
            </a:lvl1pPr>
          </a:lstStyle>
          <a:p>
            <a:r>
              <a:rPr lang="en-US" noProof="0"/>
              <a:t>Título</a:t>
            </a:r>
          </a:p>
        </p:txBody>
      </p:sp>
      <p:sp>
        <p:nvSpPr>
          <p:cNvPr id="10" name="9 Marcador de texto"/>
          <p:cNvSpPr>
            <a:spLocks noGrp="1"/>
          </p:cNvSpPr>
          <p:nvPr>
            <p:ph type="body" sz="quarter" idx="10" hasCustomPrompt="1"/>
          </p:nvPr>
        </p:nvSpPr>
        <p:spPr>
          <a:xfrm>
            <a:off x="2190767" y="571480"/>
            <a:ext cx="10001249" cy="572400"/>
          </a:xfrm>
          <a:prstGeom prst="rect">
            <a:avLst/>
          </a:prstGeom>
        </p:spPr>
        <p:txBody>
          <a:bodyPr/>
          <a:lstStyle>
            <a:lvl1pPr>
              <a:buNone/>
              <a:defRPr sz="2000" b="1">
                <a:latin typeface="Lucida Sans" pitchFamily="34" charset="0"/>
              </a:defRPr>
            </a:lvl1pPr>
          </a:lstStyle>
          <a:p>
            <a:pPr lvl="0"/>
            <a:r>
              <a:rPr lang="en-US" noProof="0"/>
              <a:t>Subtitulo</a:t>
            </a:r>
          </a:p>
        </p:txBody>
      </p:sp>
      <p:pic>
        <p:nvPicPr>
          <p:cNvPr id="6" name="Objeto 4"/>
          <p:cNvPicPr>
            <a:picLocks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510" t="-20970" r="-11147" b="-8121"/>
          <a:stretch>
            <a:fillRect/>
          </a:stretch>
        </p:blipFill>
        <p:spPr bwMode="auto">
          <a:xfrm>
            <a:off x="9311487" y="44624"/>
            <a:ext cx="2833188" cy="960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5261467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sub.pn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Slide Number Placeholder 5"/>
          <p:cNvSpPr txBox="1">
            <a:spLocks/>
          </p:cNvSpPr>
          <p:nvPr userDrawn="1"/>
        </p:nvSpPr>
        <p:spPr>
          <a:xfrm>
            <a:off x="8326967" y="6337331"/>
            <a:ext cx="2844800" cy="365125"/>
          </a:xfrm>
          <a:prstGeom prst="rect">
            <a:avLst/>
          </a:prstGeom>
        </p:spPr>
        <p:txBody>
          <a:bodyPr anchor="ctr"/>
          <a:lstStyle>
            <a:lvl1pPr>
              <a:defRPr/>
            </a:lvl1pPr>
          </a:lstStyle>
          <a:p>
            <a:pPr algn="r">
              <a:defRPr/>
            </a:pPr>
            <a:fld id="{D6FE61D0-7E85-4D08-A05D-BD180FEEF8DD}" type="slidenum">
              <a:rPr lang="en-US" sz="1200" smtClean="0">
                <a:solidFill>
                  <a:schemeClr val="tx1">
                    <a:tint val="75000"/>
                  </a:schemeClr>
                </a:solidFill>
                <a:ea typeface="ＭＳ Ｐゴシック" pitchFamily="-32" charset="-128"/>
              </a:rPr>
              <a:pPr algn="r">
                <a:defRPr/>
              </a:pPr>
              <a:t>‹Nº›</a:t>
            </a:fld>
            <a:endParaRPr lang="en-US" sz="900" dirty="0">
              <a:solidFill>
                <a:schemeClr val="bg1"/>
              </a:solidFill>
              <a:ea typeface="ＭＳ Ｐゴシック" pitchFamily="-32" charset="-128"/>
            </a:endParaRPr>
          </a:p>
        </p:txBody>
      </p:sp>
      <p:sp>
        <p:nvSpPr>
          <p:cNvPr id="11" name="Subtitle 2"/>
          <p:cNvSpPr>
            <a:spLocks noGrp="1"/>
          </p:cNvSpPr>
          <p:nvPr>
            <p:ph type="subTitle" idx="1"/>
          </p:nvPr>
        </p:nvSpPr>
        <p:spPr>
          <a:xfrm>
            <a:off x="914400" y="3733800"/>
            <a:ext cx="9448800" cy="1905000"/>
          </a:xfrm>
        </p:spPr>
        <p:txBody>
          <a:bodyPr>
            <a:normAutofit/>
          </a:bodyPr>
          <a:lstStyle>
            <a:lvl1pPr marL="0" indent="0" algn="l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6" name="Title 1"/>
          <p:cNvSpPr>
            <a:spLocks noGrp="1"/>
          </p:cNvSpPr>
          <p:nvPr>
            <p:ph type="ctrTitle"/>
          </p:nvPr>
        </p:nvSpPr>
        <p:spPr>
          <a:xfrm>
            <a:off x="914400" y="2130456"/>
            <a:ext cx="10363200" cy="1470025"/>
          </a:xfrm>
        </p:spPr>
        <p:txBody>
          <a:bodyPr>
            <a:normAutofit/>
          </a:bodyPr>
          <a:lstStyle>
            <a:lvl1pPr algn="l">
              <a:defRPr sz="3200" b="1">
                <a:solidFill>
                  <a:srgbClr val="7386B8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0"/>
          </p:nvPr>
        </p:nvSpPr>
        <p:spPr>
          <a:xfrm>
            <a:off x="8326967" y="6337331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BFF686-20BE-444B-863D-EDF827546588}" type="slidenum">
              <a:rPr lang="en-US"/>
              <a:pPr>
                <a:defRPr/>
              </a:pPr>
              <a:t>‹Nº›</a:t>
            </a:fld>
            <a:endParaRPr lang="en-US" sz="900" dirty="0">
              <a:solidFill>
                <a:schemeClr val="bg1"/>
              </a:solidFill>
            </a:endParaRPr>
          </a:p>
        </p:txBody>
      </p:sp>
      <p:sp>
        <p:nvSpPr>
          <p:cNvPr id="7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165600" y="6337331"/>
            <a:ext cx="38608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Date Placeholder 9"/>
          <p:cNvSpPr>
            <a:spLocks noGrp="1"/>
          </p:cNvSpPr>
          <p:nvPr>
            <p:ph type="dt" sz="half" idx="12"/>
          </p:nvPr>
        </p:nvSpPr>
        <p:spPr>
          <a:xfrm>
            <a:off x="609600" y="6337331"/>
            <a:ext cx="28448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702038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7_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Rectángulo"/>
          <p:cNvSpPr/>
          <p:nvPr userDrawn="1"/>
        </p:nvSpPr>
        <p:spPr>
          <a:xfrm>
            <a:off x="0" y="0"/>
            <a:ext cx="12192000" cy="1080000"/>
          </a:xfrm>
          <a:prstGeom prst="rect">
            <a:avLst/>
          </a:prstGeom>
          <a:gradFill>
            <a:gsLst>
              <a:gs pos="0">
                <a:srgbClr val="B5B9C5"/>
              </a:gs>
              <a:gs pos="100000">
                <a:srgbClr val="8592A3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2400"/>
          </a:p>
        </p:txBody>
      </p:sp>
      <p:sp>
        <p:nvSpPr>
          <p:cNvPr id="2" name="1 Título"/>
          <p:cNvSpPr>
            <a:spLocks noGrp="1"/>
          </p:cNvSpPr>
          <p:nvPr>
            <p:ph type="title" hasCustomPrompt="1"/>
          </p:nvPr>
        </p:nvSpPr>
        <p:spPr>
          <a:xfrm>
            <a:off x="1524011" y="0"/>
            <a:ext cx="10668032" cy="571480"/>
          </a:xfrm>
          <a:prstGeom prst="rect">
            <a:avLst/>
          </a:prstGeom>
        </p:spPr>
        <p:txBody>
          <a:bodyPr/>
          <a:lstStyle>
            <a:lvl1pPr algn="l">
              <a:defRPr sz="3200" b="1">
                <a:solidFill>
                  <a:schemeClr val="tx1"/>
                </a:solidFill>
                <a:latin typeface="Lucida Sans" pitchFamily="34" charset="0"/>
                <a:cs typeface="Times New Roman" pitchFamily="18" charset="0"/>
              </a:defRPr>
            </a:lvl1pPr>
          </a:lstStyle>
          <a:p>
            <a:r>
              <a:rPr lang="es-ES" dirty="0"/>
              <a:t>Título</a:t>
            </a:r>
          </a:p>
        </p:txBody>
      </p:sp>
      <p:sp>
        <p:nvSpPr>
          <p:cNvPr id="10" name="9 Marcador de texto"/>
          <p:cNvSpPr>
            <a:spLocks noGrp="1"/>
          </p:cNvSpPr>
          <p:nvPr>
            <p:ph type="body" sz="quarter" idx="10" hasCustomPrompt="1"/>
          </p:nvPr>
        </p:nvSpPr>
        <p:spPr>
          <a:xfrm>
            <a:off x="2190767" y="571480"/>
            <a:ext cx="10001249" cy="572400"/>
          </a:xfrm>
          <a:prstGeom prst="rect">
            <a:avLst/>
          </a:prstGeom>
        </p:spPr>
        <p:txBody>
          <a:bodyPr/>
          <a:lstStyle>
            <a:lvl1pPr>
              <a:buNone/>
              <a:defRPr sz="2000" b="1">
                <a:latin typeface="Lucida Sans" pitchFamily="34" charset="0"/>
              </a:defRPr>
            </a:lvl1pPr>
          </a:lstStyle>
          <a:p>
            <a:pPr lvl="0"/>
            <a:r>
              <a:rPr lang="es-CO" dirty="0"/>
              <a:t>Subtitulo</a:t>
            </a:r>
            <a:endParaRPr lang="es-ES" dirty="0"/>
          </a:p>
        </p:txBody>
      </p:sp>
      <p:pic>
        <p:nvPicPr>
          <p:cNvPr id="7" name="Picture 8" descr="logo_cimne_animado"/>
          <p:cNvPicPr>
            <a:picLocks noChangeAspect="1" noChangeArrowheads="1" noCrop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191824" y="-1"/>
            <a:ext cx="2000221" cy="11305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183489095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3_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Rectángulo"/>
          <p:cNvSpPr/>
          <p:nvPr userDrawn="1"/>
        </p:nvSpPr>
        <p:spPr>
          <a:xfrm>
            <a:off x="0" y="0"/>
            <a:ext cx="12192000" cy="1080000"/>
          </a:xfrm>
          <a:prstGeom prst="rect">
            <a:avLst/>
          </a:prstGeom>
          <a:gradFill>
            <a:gsLst>
              <a:gs pos="0">
                <a:srgbClr val="B5B9C5"/>
              </a:gs>
              <a:gs pos="100000">
                <a:srgbClr val="8592A3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2400"/>
          </a:p>
        </p:txBody>
      </p:sp>
      <p:sp>
        <p:nvSpPr>
          <p:cNvPr id="2" name="1 Título"/>
          <p:cNvSpPr>
            <a:spLocks noGrp="1"/>
          </p:cNvSpPr>
          <p:nvPr>
            <p:ph type="title" hasCustomPrompt="1"/>
          </p:nvPr>
        </p:nvSpPr>
        <p:spPr>
          <a:xfrm>
            <a:off x="1524011" y="0"/>
            <a:ext cx="10668032" cy="571480"/>
          </a:xfrm>
          <a:prstGeom prst="rect">
            <a:avLst/>
          </a:prstGeom>
        </p:spPr>
        <p:txBody>
          <a:bodyPr/>
          <a:lstStyle>
            <a:lvl1pPr algn="l">
              <a:defRPr sz="3200" b="1">
                <a:solidFill>
                  <a:schemeClr val="tx1"/>
                </a:solidFill>
                <a:latin typeface="Lucida Sans" pitchFamily="34" charset="0"/>
                <a:cs typeface="Times New Roman" pitchFamily="18" charset="0"/>
              </a:defRPr>
            </a:lvl1pPr>
          </a:lstStyle>
          <a:p>
            <a:r>
              <a:rPr lang="es-ES" dirty="0"/>
              <a:t>Título</a:t>
            </a:r>
          </a:p>
        </p:txBody>
      </p:sp>
      <p:sp>
        <p:nvSpPr>
          <p:cNvPr id="10" name="9 Marcador de texto"/>
          <p:cNvSpPr>
            <a:spLocks noGrp="1"/>
          </p:cNvSpPr>
          <p:nvPr>
            <p:ph type="body" sz="quarter" idx="10" hasCustomPrompt="1"/>
          </p:nvPr>
        </p:nvSpPr>
        <p:spPr>
          <a:xfrm>
            <a:off x="2190767" y="571480"/>
            <a:ext cx="10001249" cy="572400"/>
          </a:xfrm>
          <a:prstGeom prst="rect">
            <a:avLst/>
          </a:prstGeom>
        </p:spPr>
        <p:txBody>
          <a:bodyPr/>
          <a:lstStyle>
            <a:lvl1pPr>
              <a:buNone/>
              <a:defRPr sz="2000" b="1">
                <a:latin typeface="Lucida Sans" pitchFamily="34" charset="0"/>
              </a:defRPr>
            </a:lvl1pPr>
          </a:lstStyle>
          <a:p>
            <a:pPr lvl="0"/>
            <a:r>
              <a:rPr lang="es-CO" dirty="0"/>
              <a:t>Subtitulo</a:t>
            </a:r>
            <a:endParaRPr lang="es-ES" dirty="0"/>
          </a:p>
        </p:txBody>
      </p:sp>
      <p:pic>
        <p:nvPicPr>
          <p:cNvPr id="12" name="Picture 1" descr="G:\Gabriel\ITEC\ERN.jpg"/>
          <p:cNvPicPr>
            <a:picLocks noChangeAspect="1" noChangeArrowheads="1"/>
          </p:cNvPicPr>
          <p:nvPr userDrawn="1"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66059"/>
          <a:stretch>
            <a:fillRect/>
          </a:stretch>
        </p:blipFill>
        <p:spPr bwMode="auto">
          <a:xfrm>
            <a:off x="10287029" y="71414"/>
            <a:ext cx="1143051" cy="428628"/>
          </a:xfrm>
          <a:prstGeom prst="rect">
            <a:avLst/>
          </a:prstGeom>
          <a:noFill/>
        </p:spPr>
      </p:pic>
      <p:pic>
        <p:nvPicPr>
          <p:cNvPr id="14" name="Picture 1" descr="G:\Gabriel\ITEC\ERN.jpg"/>
          <p:cNvPicPr>
            <a:picLocks noChangeAspect="1" noChangeArrowheads="1"/>
          </p:cNvPicPr>
          <p:nvPr userDrawn="1"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40000"/>
          </a:blip>
          <a:srcRect l="33941"/>
          <a:stretch>
            <a:fillRect/>
          </a:stretch>
        </p:blipFill>
        <p:spPr bwMode="auto">
          <a:xfrm>
            <a:off x="9620277" y="428629"/>
            <a:ext cx="2490011" cy="47974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600406175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Rectángulo"/>
          <p:cNvSpPr/>
          <p:nvPr userDrawn="1"/>
        </p:nvSpPr>
        <p:spPr>
          <a:xfrm>
            <a:off x="0" y="0"/>
            <a:ext cx="12192000" cy="1080000"/>
          </a:xfrm>
          <a:prstGeom prst="rect">
            <a:avLst/>
          </a:prstGeom>
          <a:gradFill>
            <a:gsLst>
              <a:gs pos="0">
                <a:srgbClr val="B5B9C5"/>
              </a:gs>
              <a:gs pos="100000">
                <a:srgbClr val="8592A3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2400"/>
          </a:p>
        </p:txBody>
      </p:sp>
      <p:sp>
        <p:nvSpPr>
          <p:cNvPr id="2" name="1 Título"/>
          <p:cNvSpPr>
            <a:spLocks noGrp="1"/>
          </p:cNvSpPr>
          <p:nvPr>
            <p:ph type="title" hasCustomPrompt="1"/>
          </p:nvPr>
        </p:nvSpPr>
        <p:spPr>
          <a:xfrm>
            <a:off x="1524011" y="0"/>
            <a:ext cx="10668032" cy="571480"/>
          </a:xfrm>
          <a:prstGeom prst="rect">
            <a:avLst/>
          </a:prstGeom>
        </p:spPr>
        <p:txBody>
          <a:bodyPr/>
          <a:lstStyle>
            <a:lvl1pPr algn="l">
              <a:defRPr sz="3200" b="1">
                <a:solidFill>
                  <a:schemeClr val="tx1"/>
                </a:solidFill>
                <a:latin typeface="Lucida Sans" pitchFamily="34" charset="0"/>
                <a:cs typeface="Times New Roman" pitchFamily="18" charset="0"/>
              </a:defRPr>
            </a:lvl1pPr>
          </a:lstStyle>
          <a:p>
            <a:r>
              <a:rPr lang="es-ES" dirty="0"/>
              <a:t>Título</a:t>
            </a:r>
          </a:p>
        </p:txBody>
      </p:sp>
      <p:sp>
        <p:nvSpPr>
          <p:cNvPr id="10" name="9 Marcador de texto"/>
          <p:cNvSpPr>
            <a:spLocks noGrp="1"/>
          </p:cNvSpPr>
          <p:nvPr>
            <p:ph type="body" sz="quarter" idx="10" hasCustomPrompt="1"/>
          </p:nvPr>
        </p:nvSpPr>
        <p:spPr>
          <a:xfrm>
            <a:off x="2190767" y="571480"/>
            <a:ext cx="10001249" cy="572400"/>
          </a:xfrm>
          <a:prstGeom prst="rect">
            <a:avLst/>
          </a:prstGeom>
        </p:spPr>
        <p:txBody>
          <a:bodyPr/>
          <a:lstStyle>
            <a:lvl1pPr>
              <a:buNone/>
              <a:defRPr sz="2000" b="1">
                <a:latin typeface="Lucida Sans" pitchFamily="34" charset="0"/>
              </a:defRPr>
            </a:lvl1pPr>
          </a:lstStyle>
          <a:p>
            <a:pPr lvl="0"/>
            <a:r>
              <a:rPr lang="es-CO" dirty="0"/>
              <a:t>Subtitulo</a:t>
            </a:r>
            <a:endParaRPr lang="es-ES" dirty="0"/>
          </a:p>
        </p:txBody>
      </p:sp>
      <p:pic>
        <p:nvPicPr>
          <p:cNvPr id="9" name="Picture 4"/>
          <p:cNvPicPr>
            <a:picLocks noChangeAspect="1" noChangeArrowheads="1"/>
          </p:cNvPicPr>
          <p:nvPr userDrawn="1"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049037" y="71416"/>
            <a:ext cx="952507" cy="8164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422615128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3_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Rectángulo"/>
          <p:cNvSpPr/>
          <p:nvPr userDrawn="1"/>
        </p:nvSpPr>
        <p:spPr>
          <a:xfrm>
            <a:off x="0" y="0"/>
            <a:ext cx="12192000" cy="1080000"/>
          </a:xfrm>
          <a:prstGeom prst="rect">
            <a:avLst/>
          </a:prstGeom>
          <a:gradFill>
            <a:gsLst>
              <a:gs pos="0">
                <a:srgbClr val="B5B9C5"/>
              </a:gs>
              <a:gs pos="100000">
                <a:srgbClr val="8592A3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2400">
              <a:solidFill>
                <a:srgbClr val="FFFFFF"/>
              </a:solidFill>
            </a:endParaRPr>
          </a:p>
        </p:txBody>
      </p:sp>
      <p:sp>
        <p:nvSpPr>
          <p:cNvPr id="2" name="1 Título"/>
          <p:cNvSpPr>
            <a:spLocks noGrp="1"/>
          </p:cNvSpPr>
          <p:nvPr>
            <p:ph type="title" hasCustomPrompt="1"/>
          </p:nvPr>
        </p:nvSpPr>
        <p:spPr>
          <a:xfrm>
            <a:off x="36480" y="0"/>
            <a:ext cx="10668032" cy="571480"/>
          </a:xfrm>
          <a:prstGeom prst="rect">
            <a:avLst/>
          </a:prstGeom>
        </p:spPr>
        <p:txBody>
          <a:bodyPr/>
          <a:lstStyle>
            <a:lvl1pPr algn="l">
              <a:defRPr sz="3200" b="1">
                <a:solidFill>
                  <a:schemeClr val="tx1"/>
                </a:solidFill>
                <a:latin typeface="Lucida Sans" pitchFamily="34" charset="0"/>
                <a:cs typeface="Times New Roman" pitchFamily="18" charset="0"/>
              </a:defRPr>
            </a:lvl1pPr>
          </a:lstStyle>
          <a:p>
            <a:r>
              <a:rPr lang="es-ES" dirty="0"/>
              <a:t>Título</a:t>
            </a:r>
          </a:p>
        </p:txBody>
      </p:sp>
      <p:sp>
        <p:nvSpPr>
          <p:cNvPr id="10" name="9 Marcador de texto"/>
          <p:cNvSpPr>
            <a:spLocks noGrp="1"/>
          </p:cNvSpPr>
          <p:nvPr>
            <p:ph type="body" sz="quarter" idx="10" hasCustomPrompt="1"/>
          </p:nvPr>
        </p:nvSpPr>
        <p:spPr>
          <a:xfrm>
            <a:off x="703241" y="571480"/>
            <a:ext cx="10001249" cy="572400"/>
          </a:xfrm>
          <a:prstGeom prst="rect">
            <a:avLst/>
          </a:prstGeom>
        </p:spPr>
        <p:txBody>
          <a:bodyPr/>
          <a:lstStyle>
            <a:lvl1pPr>
              <a:buNone/>
              <a:defRPr sz="2000" b="1">
                <a:latin typeface="Lucida Sans" pitchFamily="34" charset="0"/>
              </a:defRPr>
            </a:lvl1pPr>
          </a:lstStyle>
          <a:p>
            <a:pPr lvl="0"/>
            <a:r>
              <a:rPr lang="es-CO" dirty="0"/>
              <a:t>Subtitulo</a:t>
            </a:r>
            <a:endParaRPr lang="es-ES" dirty="0"/>
          </a:p>
        </p:txBody>
      </p:sp>
      <p:pic>
        <p:nvPicPr>
          <p:cNvPr id="6" name="Picture 8" descr="logo_cimne_animado"/>
          <p:cNvPicPr>
            <a:picLocks noChangeAspect="1" noChangeArrowheads="1" noCrop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320469" y="19066"/>
            <a:ext cx="1828800" cy="10336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129033348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Rectángulo"/>
          <p:cNvSpPr/>
          <p:nvPr userDrawn="1"/>
        </p:nvSpPr>
        <p:spPr>
          <a:xfrm>
            <a:off x="5524496" y="3571876"/>
            <a:ext cx="6667504" cy="1071570"/>
          </a:xfrm>
          <a:prstGeom prst="rect">
            <a:avLst/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2400"/>
          </a:p>
        </p:txBody>
      </p:sp>
      <p:sp>
        <p:nvSpPr>
          <p:cNvPr id="6" name="1 Título"/>
          <p:cNvSpPr>
            <a:spLocks noGrp="1"/>
          </p:cNvSpPr>
          <p:nvPr>
            <p:ph type="title" hasCustomPrompt="1"/>
          </p:nvPr>
        </p:nvSpPr>
        <p:spPr>
          <a:xfrm>
            <a:off x="5524497" y="3571876"/>
            <a:ext cx="6477003" cy="1000108"/>
          </a:xfrm>
          <a:prstGeom prst="rect">
            <a:avLst/>
          </a:prstGeom>
        </p:spPr>
        <p:txBody>
          <a:bodyPr/>
          <a:lstStyle>
            <a:lvl1pPr algn="l">
              <a:defRPr sz="4400" b="1">
                <a:solidFill>
                  <a:schemeClr val="tx1"/>
                </a:solidFill>
                <a:latin typeface="Lucida Sans" pitchFamily="34" charset="0"/>
                <a:cs typeface="Times New Roman" pitchFamily="18" charset="0"/>
              </a:defRPr>
            </a:lvl1pPr>
          </a:lstStyle>
          <a:p>
            <a:r>
              <a:rPr lang="es-ES" dirty="0"/>
              <a:t>Título</a:t>
            </a:r>
          </a:p>
        </p:txBody>
      </p:sp>
    </p:spTree>
    <p:extLst>
      <p:ext uri="{BB962C8B-B14F-4D97-AF65-F5344CB8AC3E}">
        <p14:creationId xmlns:p14="http://schemas.microsoft.com/office/powerpoint/2010/main" val="204279112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Rectángulo"/>
          <p:cNvSpPr/>
          <p:nvPr userDrawn="1"/>
        </p:nvSpPr>
        <p:spPr>
          <a:xfrm>
            <a:off x="0" y="0"/>
            <a:ext cx="12192000" cy="1079500"/>
          </a:xfrm>
          <a:prstGeom prst="rect">
            <a:avLst/>
          </a:prstGeom>
          <a:gradFill>
            <a:gsLst>
              <a:gs pos="0">
                <a:srgbClr val="B5B9C5"/>
              </a:gs>
              <a:gs pos="100000">
                <a:srgbClr val="8592A3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400"/>
          </a:p>
        </p:txBody>
      </p:sp>
      <p:pic>
        <p:nvPicPr>
          <p:cNvPr id="5" name="Picture 4"/>
          <p:cNvPicPr>
            <a:picLocks noChangeAspect="1" noChangeArrowheads="1"/>
          </p:cNvPicPr>
          <p:nvPr userDrawn="1"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049003" y="71441"/>
            <a:ext cx="952500" cy="815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524011" y="0"/>
            <a:ext cx="10668032" cy="571480"/>
          </a:xfrm>
          <a:prstGeom prst="rect">
            <a:avLst/>
          </a:prstGeom>
        </p:spPr>
        <p:txBody>
          <a:bodyPr/>
          <a:lstStyle>
            <a:lvl1pPr algn="l">
              <a:defRPr sz="3200" b="1">
                <a:solidFill>
                  <a:schemeClr val="tx1"/>
                </a:solidFill>
                <a:latin typeface="Lucida Sans" pitchFamily="34" charset="0"/>
                <a:cs typeface="Times New Roman" pitchFamily="18" charset="0"/>
              </a:defRPr>
            </a:lvl1pPr>
          </a:lstStyle>
          <a:p>
            <a:r>
              <a:rPr lang="es-ES" noProof="0"/>
              <a:t>Haga clic para modificar el estilo de título del patrón</a:t>
            </a:r>
            <a:endParaRPr lang="en-US" noProof="0"/>
          </a:p>
        </p:txBody>
      </p:sp>
      <p:sp>
        <p:nvSpPr>
          <p:cNvPr id="10" name="9 Marcador de texto"/>
          <p:cNvSpPr>
            <a:spLocks noGrp="1"/>
          </p:cNvSpPr>
          <p:nvPr>
            <p:ph type="body" sz="quarter" idx="10"/>
          </p:nvPr>
        </p:nvSpPr>
        <p:spPr>
          <a:xfrm>
            <a:off x="2190767" y="571480"/>
            <a:ext cx="10001249" cy="572400"/>
          </a:xfrm>
          <a:prstGeom prst="rect">
            <a:avLst/>
          </a:prstGeom>
        </p:spPr>
        <p:txBody>
          <a:bodyPr/>
          <a:lstStyle>
            <a:lvl1pPr>
              <a:buNone/>
              <a:defRPr sz="2000" b="1">
                <a:latin typeface="Lucida Sans" pitchFamily="34" charset="0"/>
              </a:defRPr>
            </a:lvl1pPr>
          </a:lstStyle>
          <a:p>
            <a:pPr lvl="0"/>
            <a:r>
              <a:rPr lang="es-ES" noProof="0"/>
              <a:t>Haga clic para modificar el estilo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val="1172262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Only">
  <p:cSld name="Conteni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contenido"/>
          <p:cNvSpPr>
            <a:spLocks noGrp="1"/>
          </p:cNvSpPr>
          <p:nvPr>
            <p:ph/>
          </p:nvPr>
        </p:nvSpPr>
        <p:spPr>
          <a:xfrm>
            <a:off x="609601" y="685800"/>
            <a:ext cx="10972800" cy="5608638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CO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CO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93965386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6_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Rectángulo"/>
          <p:cNvSpPr/>
          <p:nvPr userDrawn="1"/>
        </p:nvSpPr>
        <p:spPr>
          <a:xfrm>
            <a:off x="0" y="0"/>
            <a:ext cx="12192000" cy="1080000"/>
          </a:xfrm>
          <a:prstGeom prst="rect">
            <a:avLst/>
          </a:prstGeom>
          <a:gradFill>
            <a:gsLst>
              <a:gs pos="0">
                <a:srgbClr val="B5B9C5"/>
              </a:gs>
              <a:gs pos="100000">
                <a:srgbClr val="8592A3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noProof="0"/>
          </a:p>
        </p:txBody>
      </p:sp>
      <p:sp>
        <p:nvSpPr>
          <p:cNvPr id="2" name="1 Título"/>
          <p:cNvSpPr>
            <a:spLocks noGrp="1"/>
          </p:cNvSpPr>
          <p:nvPr>
            <p:ph type="title" hasCustomPrompt="1"/>
          </p:nvPr>
        </p:nvSpPr>
        <p:spPr>
          <a:xfrm>
            <a:off x="1524011" y="0"/>
            <a:ext cx="10668032" cy="571480"/>
          </a:xfrm>
          <a:prstGeom prst="rect">
            <a:avLst/>
          </a:prstGeom>
        </p:spPr>
        <p:txBody>
          <a:bodyPr/>
          <a:lstStyle>
            <a:lvl1pPr algn="l">
              <a:defRPr sz="3200" b="1">
                <a:solidFill>
                  <a:schemeClr val="tx1"/>
                </a:solidFill>
                <a:latin typeface="Lucida Sans" pitchFamily="34" charset="0"/>
                <a:cs typeface="Times New Roman" pitchFamily="18" charset="0"/>
              </a:defRPr>
            </a:lvl1pPr>
          </a:lstStyle>
          <a:p>
            <a:r>
              <a:rPr lang="en-US" noProof="0"/>
              <a:t>Título</a:t>
            </a:r>
          </a:p>
        </p:txBody>
      </p:sp>
      <p:sp>
        <p:nvSpPr>
          <p:cNvPr id="10" name="9 Marcador de texto"/>
          <p:cNvSpPr>
            <a:spLocks noGrp="1"/>
          </p:cNvSpPr>
          <p:nvPr>
            <p:ph type="body" sz="quarter" idx="10" hasCustomPrompt="1"/>
          </p:nvPr>
        </p:nvSpPr>
        <p:spPr>
          <a:xfrm>
            <a:off x="2190767" y="571480"/>
            <a:ext cx="10001249" cy="572400"/>
          </a:xfrm>
          <a:prstGeom prst="rect">
            <a:avLst/>
          </a:prstGeom>
        </p:spPr>
        <p:txBody>
          <a:bodyPr/>
          <a:lstStyle>
            <a:lvl1pPr>
              <a:buNone/>
              <a:defRPr sz="2000" b="1">
                <a:latin typeface="Lucida Sans" pitchFamily="34" charset="0"/>
              </a:defRPr>
            </a:lvl1pPr>
          </a:lstStyle>
          <a:p>
            <a:pPr lvl="0"/>
            <a:r>
              <a:rPr lang="en-US" noProof="0"/>
              <a:t>Subtitulo</a:t>
            </a:r>
          </a:p>
        </p:txBody>
      </p:sp>
      <p:pic>
        <p:nvPicPr>
          <p:cNvPr id="5" name="Picture 4"/>
          <p:cNvPicPr>
            <a:picLocks noChangeAspect="1" noChangeArrowheads="1"/>
          </p:cNvPicPr>
          <p:nvPr userDrawn="1"/>
        </p:nvPicPr>
        <p:blipFill>
          <a:blip r:embed="rId2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049037" y="71416"/>
            <a:ext cx="952507" cy="8164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221504441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8_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Rectángulo"/>
          <p:cNvSpPr/>
          <p:nvPr userDrawn="1"/>
        </p:nvSpPr>
        <p:spPr>
          <a:xfrm>
            <a:off x="0" y="0"/>
            <a:ext cx="12192000" cy="1080000"/>
          </a:xfrm>
          <a:prstGeom prst="rect">
            <a:avLst/>
          </a:prstGeom>
          <a:gradFill>
            <a:gsLst>
              <a:gs pos="0">
                <a:srgbClr val="B5B9C5"/>
              </a:gs>
              <a:gs pos="100000">
                <a:srgbClr val="8592A3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2400"/>
          </a:p>
        </p:txBody>
      </p:sp>
      <p:sp>
        <p:nvSpPr>
          <p:cNvPr id="2" name="1 Título"/>
          <p:cNvSpPr>
            <a:spLocks noGrp="1"/>
          </p:cNvSpPr>
          <p:nvPr>
            <p:ph type="title" hasCustomPrompt="1"/>
          </p:nvPr>
        </p:nvSpPr>
        <p:spPr>
          <a:xfrm>
            <a:off x="1524011" y="0"/>
            <a:ext cx="10668032" cy="571480"/>
          </a:xfrm>
          <a:prstGeom prst="rect">
            <a:avLst/>
          </a:prstGeom>
        </p:spPr>
        <p:txBody>
          <a:bodyPr/>
          <a:lstStyle>
            <a:lvl1pPr algn="l">
              <a:defRPr sz="3200" b="1">
                <a:solidFill>
                  <a:schemeClr val="tx1"/>
                </a:solidFill>
                <a:latin typeface="Lucida Sans" pitchFamily="34" charset="0"/>
                <a:cs typeface="Times New Roman" pitchFamily="18" charset="0"/>
              </a:defRPr>
            </a:lvl1pPr>
          </a:lstStyle>
          <a:p>
            <a:r>
              <a:rPr lang="es-ES" dirty="0"/>
              <a:t>Título</a:t>
            </a:r>
          </a:p>
        </p:txBody>
      </p:sp>
      <p:sp>
        <p:nvSpPr>
          <p:cNvPr id="10" name="9 Marcador de texto"/>
          <p:cNvSpPr>
            <a:spLocks noGrp="1"/>
          </p:cNvSpPr>
          <p:nvPr>
            <p:ph type="body" sz="quarter" idx="10" hasCustomPrompt="1"/>
          </p:nvPr>
        </p:nvSpPr>
        <p:spPr>
          <a:xfrm>
            <a:off x="2190767" y="571480"/>
            <a:ext cx="10001249" cy="572400"/>
          </a:xfrm>
          <a:prstGeom prst="rect">
            <a:avLst/>
          </a:prstGeom>
        </p:spPr>
        <p:txBody>
          <a:bodyPr/>
          <a:lstStyle>
            <a:lvl1pPr>
              <a:buNone/>
              <a:defRPr sz="2000" b="1">
                <a:latin typeface="Lucida Sans" pitchFamily="34" charset="0"/>
              </a:defRPr>
            </a:lvl1pPr>
          </a:lstStyle>
          <a:p>
            <a:pPr lvl="0"/>
            <a:r>
              <a:rPr lang="es-CO" dirty="0"/>
              <a:t>Subtitulo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789780170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038335"/>
            <a:ext cx="10515600" cy="5142129"/>
          </a:xfrm>
        </p:spPr>
        <p:txBody>
          <a:bodyPr/>
          <a:lstStyle>
            <a:lvl1pPr>
              <a:defRPr>
                <a:latin typeface="Lucida Sans" panose="020B0602030504020204" pitchFamily="34" charset="0"/>
              </a:defRPr>
            </a:lvl1pPr>
            <a:lvl2pPr>
              <a:defRPr>
                <a:latin typeface="Lucida Sans" panose="020B0602030504020204" pitchFamily="34" charset="0"/>
              </a:defRPr>
            </a:lvl2pPr>
            <a:lvl3pPr>
              <a:defRPr>
                <a:latin typeface="Lucida Sans" panose="020B0602030504020204" pitchFamily="34" charset="0"/>
              </a:defRPr>
            </a:lvl3pPr>
            <a:lvl4pPr>
              <a:defRPr>
                <a:latin typeface="Lucida Sans" panose="020B0602030504020204" pitchFamily="34" charset="0"/>
              </a:defRPr>
            </a:lvl4pPr>
            <a:lvl5pPr>
              <a:defRPr>
                <a:latin typeface="Lucida Sans" panose="020B0602030504020204" pitchFamily="34" charset="0"/>
              </a:defRPr>
            </a:lvl5pPr>
          </a:lstStyle>
          <a:p>
            <a:pPr lvl="0"/>
            <a:r>
              <a:rPr lang="es-ES" dirty="0"/>
              <a:t>Editar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n-US" dirty="0"/>
          </a:p>
        </p:txBody>
      </p:sp>
      <p:sp>
        <p:nvSpPr>
          <p:cNvPr id="7" name="Rectángulo 6">
            <a:extLst>
              <a:ext uri="{FF2B5EF4-FFF2-40B4-BE49-F238E27FC236}">
                <a16:creationId xmlns:a16="http://schemas.microsoft.com/office/drawing/2014/main" id="{A38245A0-9268-4076-A3D5-F4826300A44C}"/>
              </a:ext>
            </a:extLst>
          </p:cNvPr>
          <p:cNvSpPr/>
          <p:nvPr userDrawn="1"/>
        </p:nvSpPr>
        <p:spPr>
          <a:xfrm>
            <a:off x="0" y="0"/>
            <a:ext cx="12192000" cy="468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8894DEB-FD9E-4EC9-B107-B6F82211BD5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80943"/>
            <a:ext cx="12192000" cy="387083"/>
          </a:xfrm>
        </p:spPr>
        <p:txBody>
          <a:bodyPr anchor="b">
            <a:normAutofit/>
          </a:bodyPr>
          <a:lstStyle>
            <a:lvl1pPr algn="ctr">
              <a:defRPr sz="2800">
                <a:solidFill>
                  <a:schemeClr val="bg1">
                    <a:lumMod val="95000"/>
                  </a:schemeClr>
                </a:solidFill>
                <a:latin typeface="Lucida Sans" panose="020B0602030504020204" pitchFamily="34" charset="0"/>
              </a:defRPr>
            </a:lvl1pPr>
          </a:lstStyle>
          <a:p>
            <a:r>
              <a:rPr lang="es-ES" dirty="0"/>
              <a:t>Haga clic para modificar el título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6324401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ángulo 8">
            <a:extLst>
              <a:ext uri="{FF2B5EF4-FFF2-40B4-BE49-F238E27FC236}">
                <a16:creationId xmlns:a16="http://schemas.microsoft.com/office/drawing/2014/main" id="{EF9074D8-005C-4FB3-8C97-C6EC0D2CF24D}"/>
              </a:ext>
            </a:extLst>
          </p:cNvPr>
          <p:cNvSpPr/>
          <p:nvPr userDrawn="1"/>
        </p:nvSpPr>
        <p:spPr>
          <a:xfrm>
            <a:off x="0" y="0"/>
            <a:ext cx="12192000" cy="468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E77C5F18-E472-45A2-8B5A-FE3A36B2902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1"/>
            <a:ext cx="12192000" cy="468000"/>
          </a:xfrm>
          <a:solidFill>
            <a:schemeClr val="bg2">
              <a:lumMod val="25000"/>
            </a:schemeClr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>
            <a:lvl1pPr algn="ctr">
              <a:defRPr lang="en-US" sz="2600" b="0" dirty="0">
                <a:solidFill>
                  <a:schemeClr val="bg1"/>
                </a:solidFill>
                <a:latin typeface="Lucida Sans Unicode" charset="0"/>
                <a:ea typeface="Lucida Sans Unicode" charset="0"/>
                <a:cs typeface="Lucida Sans Unicode" charset="0"/>
              </a:defRPr>
            </a:lvl1pPr>
          </a:lstStyle>
          <a:p>
            <a:pPr lvl="0" algn="ctr" fontAlgn="base">
              <a:spcAft>
                <a:spcPct val="0"/>
              </a:spcAft>
            </a:pPr>
            <a:r>
              <a:rPr lang="es-ES" dirty="0"/>
              <a:t>Haga clic para modificar el título</a:t>
            </a:r>
            <a:endParaRPr lang="en-US" dirty="0"/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5060DC61-304D-49CA-B139-1B298A8BDD2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1" y="727115"/>
            <a:ext cx="10515600" cy="5395588"/>
          </a:xfrm>
        </p:spPr>
        <p:txBody>
          <a:bodyPr>
            <a:normAutofit/>
          </a:bodyPr>
          <a:lstStyle>
            <a:lvl1pPr marL="0" indent="0">
              <a:buNone/>
              <a:defRPr sz="2200">
                <a:solidFill>
                  <a:schemeClr val="tx1"/>
                </a:solidFill>
                <a:latin typeface="Lucida Sans" panose="020B0602030504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dirty="0"/>
              <a:t>Editar los estilos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val="272234426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9 Rectángulo"/>
          <p:cNvSpPr/>
          <p:nvPr userDrawn="1"/>
        </p:nvSpPr>
        <p:spPr>
          <a:xfrm>
            <a:off x="0" y="-27384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sz="240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590824"/>
            <a:ext cx="10363200" cy="1470025"/>
          </a:xfrm>
        </p:spPr>
        <p:txBody>
          <a:bodyPr>
            <a:normAutofit/>
          </a:bodyPr>
          <a:lstStyle>
            <a:lvl1pPr algn="l">
              <a:defRPr sz="3200" b="1">
                <a:solidFill>
                  <a:srgbClr val="006600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2100064"/>
            <a:ext cx="9448800" cy="1905000"/>
          </a:xfrm>
        </p:spPr>
        <p:txBody>
          <a:bodyPr>
            <a:normAutofit/>
          </a:bodyPr>
          <a:lstStyle>
            <a:lvl1pPr marL="0" indent="0" algn="l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>
          <a:xfrm>
            <a:off x="609600" y="6337301"/>
            <a:ext cx="28448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10"/>
          <p:cNvSpPr>
            <a:spLocks noGrp="1"/>
          </p:cNvSpPr>
          <p:nvPr>
            <p:ph type="sldNum" sz="quarter" idx="11"/>
          </p:nvPr>
        </p:nvSpPr>
        <p:spPr>
          <a:xfrm>
            <a:off x="8326967" y="6337301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B85D38-629E-4B46-B442-B00BF80DFBF0}" type="slidenum">
              <a:rPr lang="en-US"/>
              <a:pPr>
                <a:defRPr/>
              </a:pPr>
              <a:t>‹Nº›</a:t>
            </a:fld>
            <a:endParaRPr lang="en-US" sz="900" dirty="0">
              <a:solidFill>
                <a:schemeClr val="bg1"/>
              </a:solidFill>
            </a:endParaRPr>
          </a:p>
        </p:txBody>
      </p:sp>
      <p:sp>
        <p:nvSpPr>
          <p:cNvPr id="7" name="Footer Placeholder 11"/>
          <p:cNvSpPr>
            <a:spLocks noGrp="1"/>
          </p:cNvSpPr>
          <p:nvPr>
            <p:ph type="ftr" sz="quarter" idx="12"/>
          </p:nvPr>
        </p:nvSpPr>
        <p:spPr>
          <a:xfrm>
            <a:off x="4165600" y="6337301"/>
            <a:ext cx="38608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8953250"/>
      </p:ext>
    </p:extLst>
  </p:cSld>
  <p:clrMapOvr>
    <a:masterClrMapping/>
  </p:clrMapOvr>
  <p:transition>
    <p:dissolve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 algn="l">
              <a:defRPr sz="3200" b="1">
                <a:solidFill>
                  <a:srgbClr val="006600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Clr>
                <a:srgbClr val="6181B1"/>
              </a:buClr>
              <a:defRPr sz="2800"/>
            </a:lvl1pPr>
            <a:lvl2pPr>
              <a:buClr>
                <a:srgbClr val="6181B1"/>
              </a:buClr>
              <a:defRPr sz="2400"/>
            </a:lvl2pPr>
            <a:lvl3pPr>
              <a:buClr>
                <a:srgbClr val="6181B1"/>
              </a:buClr>
              <a:defRPr sz="2000"/>
            </a:lvl3pPr>
            <a:lvl4pPr>
              <a:buClr>
                <a:srgbClr val="6181B1"/>
              </a:buClr>
              <a:defRPr sz="1800"/>
            </a:lvl4pPr>
            <a:lvl5pPr>
              <a:buClr>
                <a:srgbClr val="6181B1"/>
              </a:buClr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337301"/>
            <a:ext cx="28448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37301"/>
            <a:ext cx="38608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326967" y="6337301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9ED1A2-D546-4C91-B44F-B8C9A9258C8B}" type="slidenum">
              <a:rPr lang="en-US"/>
              <a:pPr>
                <a:defRPr/>
              </a:pPr>
              <a:t>‹Nº›</a:t>
            </a:fld>
            <a:endParaRPr lang="en-US" sz="9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493334"/>
      </p:ext>
    </p:extLst>
  </p:cSld>
  <p:clrMapOvr>
    <a:masterClrMapping/>
  </p:clrMapOvr>
  <p:transition>
    <p:dissolve/>
  </p:transition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>
            <a:normAutofit/>
          </a:bodyPr>
          <a:lstStyle>
            <a:lvl1pPr algn="l">
              <a:defRPr sz="32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Subtitle 2"/>
          <p:cNvSpPr>
            <a:spLocks noGrp="1"/>
          </p:cNvSpPr>
          <p:nvPr>
            <p:ph type="subTitle" idx="1"/>
          </p:nvPr>
        </p:nvSpPr>
        <p:spPr>
          <a:xfrm>
            <a:off x="914400" y="3733800"/>
            <a:ext cx="9448800" cy="1905000"/>
          </a:xfrm>
        </p:spPr>
        <p:txBody>
          <a:bodyPr>
            <a:normAutofit/>
          </a:bodyPr>
          <a:lstStyle>
            <a:lvl1pPr marL="0" indent="0" algn="l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057474317"/>
      </p:ext>
    </p:extLst>
  </p:cSld>
  <p:clrMapOvr>
    <a:masterClrMapping/>
  </p:clrMapOvr>
  <p:transition>
    <p:dissolve/>
  </p:transition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 algn="l">
              <a:defRPr sz="3200" b="1">
                <a:solidFill>
                  <a:srgbClr val="006600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buClr>
                <a:srgbClr val="7386B8"/>
              </a:buClr>
              <a:defRPr sz="2400"/>
            </a:lvl1pPr>
            <a:lvl2pPr>
              <a:buClr>
                <a:srgbClr val="7386B8"/>
              </a:buClr>
              <a:defRPr sz="2000"/>
            </a:lvl2pPr>
            <a:lvl3pPr>
              <a:buClr>
                <a:srgbClr val="7386B8"/>
              </a:buClr>
              <a:defRPr sz="1800"/>
            </a:lvl3pPr>
            <a:lvl4pPr>
              <a:buClr>
                <a:srgbClr val="7386B8"/>
              </a:buClr>
              <a:defRPr sz="1600"/>
            </a:lvl4pPr>
            <a:lvl5pPr>
              <a:buClr>
                <a:srgbClr val="7386B8"/>
              </a:buCl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buClr>
                <a:srgbClr val="7386B8"/>
              </a:buClr>
              <a:defRPr sz="2400"/>
            </a:lvl1pPr>
            <a:lvl2pPr>
              <a:buClr>
                <a:srgbClr val="7386B8"/>
              </a:buClr>
              <a:defRPr sz="2000"/>
            </a:lvl2pPr>
            <a:lvl3pPr>
              <a:buClr>
                <a:srgbClr val="7386B8"/>
              </a:buClr>
              <a:defRPr sz="1800"/>
            </a:lvl3pPr>
            <a:lvl4pPr>
              <a:buClr>
                <a:srgbClr val="7386B8"/>
              </a:buClr>
              <a:defRPr sz="1600"/>
            </a:lvl4pPr>
            <a:lvl5pPr>
              <a:buClr>
                <a:srgbClr val="7386B8"/>
              </a:buCl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337301"/>
            <a:ext cx="28448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37301"/>
            <a:ext cx="38608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326967" y="6337301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97C525-9FFC-40CD-A2DA-74EF952DD746}" type="slidenum">
              <a:rPr lang="en-US"/>
              <a:pPr>
                <a:defRPr/>
              </a:pPr>
              <a:t>‹Nº›</a:t>
            </a:fld>
            <a:endParaRPr lang="en-US" sz="9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1473562"/>
      </p:ext>
    </p:extLst>
  </p:cSld>
  <p:clrMapOvr>
    <a:masterClrMapping/>
  </p:clrMapOvr>
  <p:transition>
    <p:dissolve/>
  </p:transition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 algn="l">
              <a:defRPr sz="3200" b="1">
                <a:solidFill>
                  <a:srgbClr val="006600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337301"/>
            <a:ext cx="28448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37301"/>
            <a:ext cx="38608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326967" y="6337301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DD7879-81BA-4811-B9E2-586C70BDE1E7}" type="slidenum">
              <a:rPr lang="en-US"/>
              <a:pPr>
                <a:defRPr/>
              </a:pPr>
              <a:t>‹Nº›</a:t>
            </a:fld>
            <a:endParaRPr lang="en-US" sz="9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1860217"/>
      </p:ext>
    </p:extLst>
  </p:cSld>
  <p:clrMapOvr>
    <a:masterClrMapping/>
  </p:clrMapOvr>
  <p:transition>
    <p:dissolve/>
  </p:transition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 algn="l">
              <a:defRPr sz="3200" b="1">
                <a:solidFill>
                  <a:srgbClr val="006600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337301"/>
            <a:ext cx="28448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37301"/>
            <a:ext cx="38608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326967" y="6337301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0BACF5-E556-4D71-AF66-70848D8B1EF9}" type="slidenum">
              <a:rPr lang="en-US"/>
              <a:pPr>
                <a:defRPr/>
              </a:pPr>
              <a:t>‹Nº›</a:t>
            </a:fld>
            <a:endParaRPr lang="en-US" sz="9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4767514"/>
      </p:ext>
    </p:extLst>
  </p:cSld>
  <p:clrMapOvr>
    <a:masterClrMapping/>
  </p:clrMapOvr>
  <p:transition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87"/>
          <a:stretch/>
        </p:blipFill>
        <p:spPr>
          <a:xfrm>
            <a:off x="-1" y="0"/>
            <a:ext cx="12210205" cy="6934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4581935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337301"/>
            <a:ext cx="28448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37301"/>
            <a:ext cx="38608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326967" y="6337301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D35766-24AE-4CD7-9072-EB91E3A7BEDE}" type="slidenum">
              <a:rPr lang="en-US"/>
              <a:pPr>
                <a:defRPr/>
              </a:pPr>
              <a:t>‹Nº›</a:t>
            </a:fld>
            <a:endParaRPr lang="en-US" sz="9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2124344"/>
      </p:ext>
    </p:extLst>
  </p:cSld>
  <p:clrMapOvr>
    <a:masterClrMapping/>
  </p:clrMapOvr>
  <p:transition>
    <p:dissolve/>
  </p:transition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337301"/>
            <a:ext cx="28448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37301"/>
            <a:ext cx="38608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326967" y="6337301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C01712-96F9-4444-9AA0-E9FB148FAADF}" type="slidenum">
              <a:rPr lang="en-US"/>
              <a:pPr>
                <a:defRPr/>
              </a:pPr>
              <a:t>‹Nº›</a:t>
            </a:fld>
            <a:endParaRPr lang="en-US" sz="9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8631211"/>
      </p:ext>
    </p:extLst>
  </p:cSld>
  <p:clrMapOvr>
    <a:masterClrMapping/>
  </p:clrMapOvr>
  <p:transition>
    <p:dissolve/>
  </p:transition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>
                <a:solidFill>
                  <a:srgbClr val="6181B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438400" y="609600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337301"/>
            <a:ext cx="28448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37301"/>
            <a:ext cx="38608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326967" y="6337301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4CA362-26B0-4B41-97A1-3777BCA51D55}" type="slidenum">
              <a:rPr lang="en-US"/>
              <a:pPr>
                <a:defRPr/>
              </a:pPr>
              <a:t>‹Nº›</a:t>
            </a:fld>
            <a:endParaRPr lang="en-US" sz="9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0351823"/>
      </p:ext>
    </p:extLst>
  </p:cSld>
  <p:clrMapOvr>
    <a:masterClrMapping/>
  </p:clrMapOvr>
  <p:transition>
    <p:dissolve/>
  </p:transition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 algn="l">
              <a:defRPr sz="3200" b="1">
                <a:solidFill>
                  <a:srgbClr val="6181B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337301"/>
            <a:ext cx="28448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37301"/>
            <a:ext cx="38608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326967" y="6337301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74C899-965B-4AFC-97C1-C24A7B4800B0}" type="slidenum">
              <a:rPr lang="en-US"/>
              <a:pPr>
                <a:defRPr/>
              </a:pPr>
              <a:t>‹Nº›</a:t>
            </a:fld>
            <a:endParaRPr lang="en-US" sz="9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7028757"/>
      </p:ext>
    </p:extLst>
  </p:cSld>
  <p:clrMapOvr>
    <a:masterClrMapping/>
  </p:clrMapOvr>
  <p:transition>
    <p:dissolve/>
  </p:transition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>
            <a:normAutofit/>
          </a:bodyPr>
          <a:lstStyle>
            <a:lvl1pPr algn="l">
              <a:defRPr sz="3200" b="1">
                <a:solidFill>
                  <a:srgbClr val="6181B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337301"/>
            <a:ext cx="28448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37301"/>
            <a:ext cx="38608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326967" y="6337301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B3C953-62E5-4951-BFFC-EAAD68152230}" type="slidenum">
              <a:rPr lang="en-US"/>
              <a:pPr>
                <a:defRPr/>
              </a:pPr>
              <a:t>‹Nº›</a:t>
            </a:fld>
            <a:endParaRPr lang="en-US" sz="9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0741823"/>
      </p:ext>
    </p:extLst>
  </p:cSld>
  <p:clrMapOvr>
    <a:masterClrMapping/>
  </p:clrMapOvr>
  <p:transition>
    <p:dissolve/>
  </p:transition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 userDrawn="1"/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normAutofit/>
          </a:bodyPr>
          <a:lstStyle>
            <a:lvl1pPr algn="l">
              <a:defRPr sz="3200" b="1">
                <a:solidFill>
                  <a:srgbClr val="6181B1"/>
                </a:solidFill>
              </a:defRPr>
            </a:lvl1pPr>
          </a:lstStyle>
          <a:p>
            <a:pPr>
              <a:defRPr/>
            </a:pPr>
            <a:r>
              <a:rPr lang="en-US" sz="3200" dirty="0">
                <a:latin typeface="+mj-lt"/>
                <a:ea typeface="+mj-ea"/>
                <a:cs typeface="+mj-cs"/>
              </a:rPr>
              <a:t>Click to edit Master title style</a:t>
            </a:r>
          </a:p>
        </p:txBody>
      </p:sp>
      <p:sp>
        <p:nvSpPr>
          <p:cNvPr id="3" name="Date Placeholder 7"/>
          <p:cNvSpPr>
            <a:spLocks noGrp="1"/>
          </p:cNvSpPr>
          <p:nvPr>
            <p:ph type="dt" sz="half" idx="10"/>
          </p:nvPr>
        </p:nvSpPr>
        <p:spPr>
          <a:xfrm>
            <a:off x="609600" y="6337301"/>
            <a:ext cx="28448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10"/>
          <p:cNvSpPr>
            <a:spLocks noGrp="1"/>
          </p:cNvSpPr>
          <p:nvPr>
            <p:ph type="sldNum" sz="quarter" idx="11"/>
          </p:nvPr>
        </p:nvSpPr>
        <p:spPr>
          <a:xfrm>
            <a:off x="8326967" y="6337301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0A58B9-F594-4E51-85B8-058BEB499821}" type="slidenum">
              <a:rPr lang="en-US"/>
              <a:pPr>
                <a:defRPr/>
              </a:pPr>
              <a:t>‹Nº›</a:t>
            </a:fld>
            <a:endParaRPr lang="en-US" sz="900" dirty="0">
              <a:solidFill>
                <a:schemeClr val="bg1"/>
              </a:solidFill>
            </a:endParaRPr>
          </a:p>
        </p:txBody>
      </p:sp>
      <p:sp>
        <p:nvSpPr>
          <p:cNvPr id="5" name="Footer Placeholder 11"/>
          <p:cNvSpPr>
            <a:spLocks noGrp="1"/>
          </p:cNvSpPr>
          <p:nvPr>
            <p:ph type="ftr" sz="quarter" idx="12"/>
          </p:nvPr>
        </p:nvSpPr>
        <p:spPr>
          <a:xfrm>
            <a:off x="4165600" y="6337301"/>
            <a:ext cx="38608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5239323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8_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 userDrawn="1"/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normAutofit/>
          </a:bodyPr>
          <a:lstStyle>
            <a:lvl1pPr algn="l">
              <a:defRPr sz="3200" b="1">
                <a:solidFill>
                  <a:srgbClr val="6181B1"/>
                </a:solidFill>
              </a:defRPr>
            </a:lvl1pPr>
          </a:lstStyle>
          <a:p>
            <a:pPr>
              <a:defRPr/>
            </a:pPr>
            <a:r>
              <a:rPr lang="en-US" sz="3200" dirty="0">
                <a:latin typeface="+mj-lt"/>
                <a:ea typeface="+mj-ea"/>
                <a:cs typeface="+mj-cs"/>
              </a:rPr>
              <a:t>Click to edit Master title style</a:t>
            </a:r>
          </a:p>
        </p:txBody>
      </p:sp>
      <p:sp>
        <p:nvSpPr>
          <p:cNvPr id="3" name="Date Placeholder 10"/>
          <p:cNvSpPr>
            <a:spLocks noGrp="1"/>
          </p:cNvSpPr>
          <p:nvPr>
            <p:ph type="dt" sz="half" idx="10"/>
          </p:nvPr>
        </p:nvSpPr>
        <p:spPr>
          <a:xfrm>
            <a:off x="609600" y="6337301"/>
            <a:ext cx="28448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11"/>
          <p:cNvSpPr>
            <a:spLocks noGrp="1"/>
          </p:cNvSpPr>
          <p:nvPr>
            <p:ph type="sldNum" sz="quarter" idx="11"/>
          </p:nvPr>
        </p:nvSpPr>
        <p:spPr>
          <a:xfrm>
            <a:off x="8326967" y="6337301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89E0A0-FD0A-4717-87F6-92349A4F5CF8}" type="slidenum">
              <a:rPr lang="en-US"/>
              <a:pPr>
                <a:defRPr/>
              </a:pPr>
              <a:t>‹Nº›</a:t>
            </a:fld>
            <a:endParaRPr lang="en-US" sz="900" dirty="0">
              <a:solidFill>
                <a:schemeClr val="bg1"/>
              </a:solidFill>
            </a:endParaRPr>
          </a:p>
        </p:txBody>
      </p:sp>
      <p:sp>
        <p:nvSpPr>
          <p:cNvPr id="5" name="Footer Placeholder 12"/>
          <p:cNvSpPr>
            <a:spLocks noGrp="1"/>
          </p:cNvSpPr>
          <p:nvPr>
            <p:ph type="ftr" sz="quarter" idx="12"/>
          </p:nvPr>
        </p:nvSpPr>
        <p:spPr>
          <a:xfrm>
            <a:off x="4165600" y="6337301"/>
            <a:ext cx="38608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59328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Rectángulo"/>
          <p:cNvSpPr/>
          <p:nvPr userDrawn="1"/>
        </p:nvSpPr>
        <p:spPr>
          <a:xfrm>
            <a:off x="0" y="0"/>
            <a:ext cx="12192000" cy="1080000"/>
          </a:xfrm>
          <a:prstGeom prst="rect">
            <a:avLst/>
          </a:prstGeom>
          <a:gradFill>
            <a:gsLst>
              <a:gs pos="0">
                <a:srgbClr val="B5B9C5"/>
              </a:gs>
              <a:gs pos="100000">
                <a:srgbClr val="8592A3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2400"/>
          </a:p>
        </p:txBody>
      </p:sp>
      <p:sp>
        <p:nvSpPr>
          <p:cNvPr id="2" name="1 Título"/>
          <p:cNvSpPr>
            <a:spLocks noGrp="1"/>
          </p:cNvSpPr>
          <p:nvPr>
            <p:ph type="title" hasCustomPrompt="1"/>
          </p:nvPr>
        </p:nvSpPr>
        <p:spPr>
          <a:xfrm>
            <a:off x="1524011" y="0"/>
            <a:ext cx="10668032" cy="571480"/>
          </a:xfrm>
          <a:prstGeom prst="rect">
            <a:avLst/>
          </a:prstGeom>
        </p:spPr>
        <p:txBody>
          <a:bodyPr/>
          <a:lstStyle>
            <a:lvl1pPr algn="l">
              <a:defRPr sz="3200" b="1">
                <a:solidFill>
                  <a:schemeClr val="tx1"/>
                </a:solidFill>
                <a:latin typeface="Lucida Sans" pitchFamily="34" charset="0"/>
                <a:cs typeface="Times New Roman" pitchFamily="18" charset="0"/>
              </a:defRPr>
            </a:lvl1pPr>
          </a:lstStyle>
          <a:p>
            <a:r>
              <a:rPr lang="es-ES" dirty="0"/>
              <a:t>Título</a:t>
            </a:r>
          </a:p>
        </p:txBody>
      </p:sp>
      <p:sp>
        <p:nvSpPr>
          <p:cNvPr id="10" name="9 Marcador de texto"/>
          <p:cNvSpPr>
            <a:spLocks noGrp="1"/>
          </p:cNvSpPr>
          <p:nvPr>
            <p:ph type="body" sz="quarter" idx="10" hasCustomPrompt="1"/>
          </p:nvPr>
        </p:nvSpPr>
        <p:spPr>
          <a:xfrm>
            <a:off x="2190751" y="571480"/>
            <a:ext cx="10001249" cy="572400"/>
          </a:xfrm>
          <a:prstGeom prst="rect">
            <a:avLst/>
          </a:prstGeom>
        </p:spPr>
        <p:txBody>
          <a:bodyPr/>
          <a:lstStyle>
            <a:lvl1pPr>
              <a:buNone/>
              <a:defRPr sz="2000" b="1">
                <a:latin typeface="Lucida Sans" pitchFamily="34" charset="0"/>
              </a:defRPr>
            </a:lvl1pPr>
          </a:lstStyle>
          <a:p>
            <a:pPr lvl="0"/>
            <a:r>
              <a:rPr lang="es-CO" dirty="0"/>
              <a:t>Subtitulo</a:t>
            </a:r>
            <a:endParaRPr lang="es-ES" dirty="0"/>
          </a:p>
        </p:txBody>
      </p:sp>
      <p:pic>
        <p:nvPicPr>
          <p:cNvPr id="6" name="Objeto 4"/>
          <p:cNvPicPr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510" t="-20970" r="-11147" b="-8121"/>
          <a:stretch>
            <a:fillRect/>
          </a:stretch>
        </p:blipFill>
        <p:spPr bwMode="auto">
          <a:xfrm>
            <a:off x="9311485" y="71414"/>
            <a:ext cx="2833188" cy="960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05779686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9_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Rectángulo"/>
          <p:cNvSpPr/>
          <p:nvPr userDrawn="1"/>
        </p:nvSpPr>
        <p:spPr>
          <a:xfrm>
            <a:off x="0" y="0"/>
            <a:ext cx="12192000" cy="1080000"/>
          </a:xfrm>
          <a:prstGeom prst="rect">
            <a:avLst/>
          </a:prstGeom>
          <a:gradFill>
            <a:gsLst>
              <a:gs pos="0">
                <a:srgbClr val="B5B9C5"/>
              </a:gs>
              <a:gs pos="100000">
                <a:srgbClr val="8592A3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noProof="0"/>
          </a:p>
        </p:txBody>
      </p:sp>
      <p:sp>
        <p:nvSpPr>
          <p:cNvPr id="2" name="1 Título"/>
          <p:cNvSpPr>
            <a:spLocks noGrp="1"/>
          </p:cNvSpPr>
          <p:nvPr>
            <p:ph type="title" hasCustomPrompt="1"/>
          </p:nvPr>
        </p:nvSpPr>
        <p:spPr>
          <a:xfrm>
            <a:off x="1524011" y="0"/>
            <a:ext cx="10668032" cy="571480"/>
          </a:xfrm>
          <a:prstGeom prst="rect">
            <a:avLst/>
          </a:prstGeom>
        </p:spPr>
        <p:txBody>
          <a:bodyPr/>
          <a:lstStyle>
            <a:lvl1pPr algn="l">
              <a:defRPr sz="3200" b="1">
                <a:solidFill>
                  <a:schemeClr val="tx1"/>
                </a:solidFill>
                <a:latin typeface="Lucida Sans" pitchFamily="34" charset="0"/>
                <a:cs typeface="Times New Roman" pitchFamily="18" charset="0"/>
              </a:defRPr>
            </a:lvl1pPr>
          </a:lstStyle>
          <a:p>
            <a:r>
              <a:rPr lang="en-US" noProof="0"/>
              <a:t>Título</a:t>
            </a:r>
          </a:p>
        </p:txBody>
      </p:sp>
      <p:sp>
        <p:nvSpPr>
          <p:cNvPr id="10" name="9 Marcador de texto"/>
          <p:cNvSpPr>
            <a:spLocks noGrp="1"/>
          </p:cNvSpPr>
          <p:nvPr>
            <p:ph type="body" sz="quarter" idx="10" hasCustomPrompt="1"/>
          </p:nvPr>
        </p:nvSpPr>
        <p:spPr>
          <a:xfrm>
            <a:off x="2190751" y="571480"/>
            <a:ext cx="10001249" cy="572400"/>
          </a:xfrm>
          <a:prstGeom prst="rect">
            <a:avLst/>
          </a:prstGeom>
        </p:spPr>
        <p:txBody>
          <a:bodyPr/>
          <a:lstStyle>
            <a:lvl1pPr>
              <a:buNone/>
              <a:defRPr sz="2000" b="1">
                <a:latin typeface="Lucida Sans" pitchFamily="34" charset="0"/>
              </a:defRPr>
            </a:lvl1pPr>
          </a:lstStyle>
          <a:p>
            <a:pPr lvl="0"/>
            <a:r>
              <a:rPr lang="en-US" noProof="0"/>
              <a:t>Subtitulo</a:t>
            </a:r>
          </a:p>
        </p:txBody>
      </p:sp>
      <p:pic>
        <p:nvPicPr>
          <p:cNvPr id="6" name="Objeto 4"/>
          <p:cNvPicPr>
            <a:picLocks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510" t="-20970" r="-11147" b="-8121"/>
          <a:stretch>
            <a:fillRect/>
          </a:stretch>
        </p:blipFill>
        <p:spPr bwMode="auto">
          <a:xfrm>
            <a:off x="9311485" y="44624"/>
            <a:ext cx="2833188" cy="960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13088292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7_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Rectángulo"/>
          <p:cNvSpPr/>
          <p:nvPr userDrawn="1"/>
        </p:nvSpPr>
        <p:spPr>
          <a:xfrm>
            <a:off x="0" y="0"/>
            <a:ext cx="12192000" cy="1080000"/>
          </a:xfrm>
          <a:prstGeom prst="rect">
            <a:avLst/>
          </a:prstGeom>
          <a:gradFill>
            <a:gsLst>
              <a:gs pos="0">
                <a:srgbClr val="B5B9C5"/>
              </a:gs>
              <a:gs pos="100000">
                <a:srgbClr val="8592A3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2400"/>
          </a:p>
        </p:txBody>
      </p:sp>
      <p:sp>
        <p:nvSpPr>
          <p:cNvPr id="2" name="1 Título"/>
          <p:cNvSpPr>
            <a:spLocks noGrp="1"/>
          </p:cNvSpPr>
          <p:nvPr>
            <p:ph type="title" hasCustomPrompt="1"/>
          </p:nvPr>
        </p:nvSpPr>
        <p:spPr>
          <a:xfrm>
            <a:off x="1524011" y="0"/>
            <a:ext cx="10668032" cy="571480"/>
          </a:xfrm>
          <a:prstGeom prst="rect">
            <a:avLst/>
          </a:prstGeom>
        </p:spPr>
        <p:txBody>
          <a:bodyPr/>
          <a:lstStyle>
            <a:lvl1pPr algn="l">
              <a:defRPr sz="3200" b="1">
                <a:solidFill>
                  <a:schemeClr val="tx1"/>
                </a:solidFill>
                <a:latin typeface="Lucida Sans" pitchFamily="34" charset="0"/>
                <a:cs typeface="Times New Roman" pitchFamily="18" charset="0"/>
              </a:defRPr>
            </a:lvl1pPr>
          </a:lstStyle>
          <a:p>
            <a:r>
              <a:rPr lang="es-ES" dirty="0"/>
              <a:t>Título</a:t>
            </a:r>
          </a:p>
        </p:txBody>
      </p:sp>
      <p:sp>
        <p:nvSpPr>
          <p:cNvPr id="10" name="9 Marcador de texto"/>
          <p:cNvSpPr>
            <a:spLocks noGrp="1"/>
          </p:cNvSpPr>
          <p:nvPr>
            <p:ph type="body" sz="quarter" idx="10" hasCustomPrompt="1"/>
          </p:nvPr>
        </p:nvSpPr>
        <p:spPr>
          <a:xfrm>
            <a:off x="2190751" y="571480"/>
            <a:ext cx="10001249" cy="572400"/>
          </a:xfrm>
          <a:prstGeom prst="rect">
            <a:avLst/>
          </a:prstGeom>
        </p:spPr>
        <p:txBody>
          <a:bodyPr/>
          <a:lstStyle>
            <a:lvl1pPr>
              <a:buNone/>
              <a:defRPr sz="2000" b="1">
                <a:latin typeface="Lucida Sans" pitchFamily="34" charset="0"/>
              </a:defRPr>
            </a:lvl1pPr>
          </a:lstStyle>
          <a:p>
            <a:pPr lvl="0"/>
            <a:r>
              <a:rPr lang="es-CO" dirty="0"/>
              <a:t>Subtitulo</a:t>
            </a:r>
            <a:endParaRPr lang="es-ES" dirty="0"/>
          </a:p>
        </p:txBody>
      </p:sp>
      <p:pic>
        <p:nvPicPr>
          <p:cNvPr id="7" name="Picture 8" descr="logo_cimne_animado"/>
          <p:cNvPicPr>
            <a:picLocks noChangeAspect="1" noChangeArrowheads="1" noCrop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191822" y="-1"/>
            <a:ext cx="2000221" cy="11305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6000228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8" name="Rectangle 17">
            <a:extLst>
              <a:ext uri="{FF2B5EF4-FFF2-40B4-BE49-F238E27FC236}">
                <a16:creationId xmlns:a16="http://schemas.microsoft.com/office/drawing/2014/main" id="{D284A420-F50C-4C2C-B88E-E6F4EF504B6E}"/>
              </a:ext>
            </a:extLst>
          </p:cNvPr>
          <p:cNvSpPr/>
          <p:nvPr/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893A6D2E-5228-4998-9E24-EFCCA024675E}"/>
              </a:ext>
            </a:extLst>
          </p:cNvPr>
          <p:cNvSpPr/>
          <p:nvPr/>
        </p:nvSpPr>
        <p:spPr>
          <a:xfrm>
            <a:off x="0" y="-2"/>
            <a:ext cx="12188952" cy="3567547"/>
          </a:xfrm>
          <a:prstGeom prst="rect">
            <a:avLst/>
          </a:prstGeom>
          <a:ln>
            <a:noFill/>
          </a:ln>
          <a:effectLst>
            <a:outerShdw blurRad="228600" dist="152400" dir="5460000" sx="95000" sy="95000" algn="t" rotWithShape="0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59D878C-9930-44AF-AE18-FCA0DAE10D3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61802" y="852055"/>
            <a:ext cx="10380572" cy="2581463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D82D608-1F8D-47BB-B595-43B7BEACA90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61802" y="3754582"/>
            <a:ext cx="10380572" cy="2244436"/>
          </a:xfrm>
        </p:spPr>
        <p:txBody>
          <a:bodyPr/>
          <a:lstStyle>
            <a:lvl1pPr marL="0" indent="0" algn="l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2D3C1DA-DAC9-422B-9450-54A7E03B3D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41EE12-F28E-4B03-A404-A8FCAE0F6316}" type="datetime1">
              <a:rPr lang="en-US" smtClean="0"/>
              <a:t>6/27/2026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39A2B9-3E23-4C08-A5CE-698861210A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812E61E-26F7-4369-8F2F-6D3CDF644D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A918BC-4D43-4B42-B3C0-E7EBE25E6AF0}" type="slidenum">
              <a:rPr lang="en-US" smtClean="0"/>
              <a:t>‹Nº›</a:t>
            </a:fld>
            <a:endParaRPr lang="en-US" dirty="0"/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3ADB48DB-8E25-4F2F-8C02-5B793937255F}"/>
              </a:ext>
            </a:extLst>
          </p:cNvPr>
          <p:cNvCxnSpPr>
            <a:cxnSpLocks/>
          </p:cNvCxnSpPr>
          <p:nvPr/>
        </p:nvCxnSpPr>
        <p:spPr>
          <a:xfrm>
            <a:off x="11668155" y="5641010"/>
            <a:ext cx="0" cy="599069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C32BA7E3-7313-49C8-A245-A85BDEB13EB3}"/>
              </a:ext>
            </a:extLst>
          </p:cNvPr>
          <p:cNvCxnSpPr>
            <a:cxnSpLocks/>
          </p:cNvCxnSpPr>
          <p:nvPr/>
        </p:nvCxnSpPr>
        <p:spPr>
          <a:xfrm>
            <a:off x="11668155" y="5641010"/>
            <a:ext cx="0" cy="599069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58304906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3_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Rectángulo"/>
          <p:cNvSpPr/>
          <p:nvPr userDrawn="1"/>
        </p:nvSpPr>
        <p:spPr>
          <a:xfrm>
            <a:off x="0" y="0"/>
            <a:ext cx="12192000" cy="1080000"/>
          </a:xfrm>
          <a:prstGeom prst="rect">
            <a:avLst/>
          </a:prstGeom>
          <a:gradFill>
            <a:gsLst>
              <a:gs pos="0">
                <a:srgbClr val="B5B9C5"/>
              </a:gs>
              <a:gs pos="100000">
                <a:srgbClr val="8592A3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2400"/>
          </a:p>
        </p:txBody>
      </p:sp>
      <p:sp>
        <p:nvSpPr>
          <p:cNvPr id="2" name="1 Título"/>
          <p:cNvSpPr>
            <a:spLocks noGrp="1"/>
          </p:cNvSpPr>
          <p:nvPr>
            <p:ph type="title" hasCustomPrompt="1"/>
          </p:nvPr>
        </p:nvSpPr>
        <p:spPr>
          <a:xfrm>
            <a:off x="1524011" y="0"/>
            <a:ext cx="10668032" cy="571480"/>
          </a:xfrm>
          <a:prstGeom prst="rect">
            <a:avLst/>
          </a:prstGeom>
        </p:spPr>
        <p:txBody>
          <a:bodyPr/>
          <a:lstStyle>
            <a:lvl1pPr algn="l">
              <a:defRPr sz="3200" b="1">
                <a:solidFill>
                  <a:schemeClr val="tx1"/>
                </a:solidFill>
                <a:latin typeface="Lucida Sans" pitchFamily="34" charset="0"/>
                <a:cs typeface="Times New Roman" pitchFamily="18" charset="0"/>
              </a:defRPr>
            </a:lvl1pPr>
          </a:lstStyle>
          <a:p>
            <a:r>
              <a:rPr lang="es-ES" dirty="0"/>
              <a:t>Título</a:t>
            </a:r>
          </a:p>
        </p:txBody>
      </p:sp>
      <p:sp>
        <p:nvSpPr>
          <p:cNvPr id="10" name="9 Marcador de texto"/>
          <p:cNvSpPr>
            <a:spLocks noGrp="1"/>
          </p:cNvSpPr>
          <p:nvPr>
            <p:ph type="body" sz="quarter" idx="10" hasCustomPrompt="1"/>
          </p:nvPr>
        </p:nvSpPr>
        <p:spPr>
          <a:xfrm>
            <a:off x="2190751" y="571480"/>
            <a:ext cx="10001249" cy="572400"/>
          </a:xfrm>
          <a:prstGeom prst="rect">
            <a:avLst/>
          </a:prstGeom>
        </p:spPr>
        <p:txBody>
          <a:bodyPr/>
          <a:lstStyle>
            <a:lvl1pPr>
              <a:buNone/>
              <a:defRPr sz="2000" b="1">
                <a:latin typeface="Lucida Sans" pitchFamily="34" charset="0"/>
              </a:defRPr>
            </a:lvl1pPr>
          </a:lstStyle>
          <a:p>
            <a:pPr lvl="0"/>
            <a:r>
              <a:rPr lang="es-CO" dirty="0"/>
              <a:t>Subtitulo</a:t>
            </a:r>
            <a:endParaRPr lang="es-ES" dirty="0"/>
          </a:p>
        </p:txBody>
      </p:sp>
      <p:pic>
        <p:nvPicPr>
          <p:cNvPr id="12" name="Picture 1" descr="G:\Gabriel\ITEC\ERN.jpg"/>
          <p:cNvPicPr>
            <a:picLocks noChangeAspect="1" noChangeArrowheads="1"/>
          </p:cNvPicPr>
          <p:nvPr userDrawn="1"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66059"/>
          <a:stretch>
            <a:fillRect/>
          </a:stretch>
        </p:blipFill>
        <p:spPr bwMode="auto">
          <a:xfrm>
            <a:off x="10287029" y="71414"/>
            <a:ext cx="1143051" cy="428628"/>
          </a:xfrm>
          <a:prstGeom prst="rect">
            <a:avLst/>
          </a:prstGeom>
          <a:noFill/>
        </p:spPr>
      </p:pic>
      <p:pic>
        <p:nvPicPr>
          <p:cNvPr id="14" name="Picture 1" descr="G:\Gabriel\ITEC\ERN.jpg"/>
          <p:cNvPicPr>
            <a:picLocks noChangeAspect="1" noChangeArrowheads="1"/>
          </p:cNvPicPr>
          <p:nvPr userDrawn="1"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40000"/>
          </a:blip>
          <a:srcRect l="33941"/>
          <a:stretch>
            <a:fillRect/>
          </a:stretch>
        </p:blipFill>
        <p:spPr bwMode="auto">
          <a:xfrm>
            <a:off x="9620275" y="428605"/>
            <a:ext cx="2490011" cy="47974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943000356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Rectángulo"/>
          <p:cNvSpPr/>
          <p:nvPr userDrawn="1"/>
        </p:nvSpPr>
        <p:spPr>
          <a:xfrm>
            <a:off x="0" y="0"/>
            <a:ext cx="12192000" cy="1080000"/>
          </a:xfrm>
          <a:prstGeom prst="rect">
            <a:avLst/>
          </a:prstGeom>
          <a:gradFill>
            <a:gsLst>
              <a:gs pos="0">
                <a:srgbClr val="B5B9C5"/>
              </a:gs>
              <a:gs pos="100000">
                <a:srgbClr val="8592A3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2400"/>
          </a:p>
        </p:txBody>
      </p:sp>
      <p:sp>
        <p:nvSpPr>
          <p:cNvPr id="2" name="1 Título"/>
          <p:cNvSpPr>
            <a:spLocks noGrp="1"/>
          </p:cNvSpPr>
          <p:nvPr>
            <p:ph type="title" hasCustomPrompt="1"/>
          </p:nvPr>
        </p:nvSpPr>
        <p:spPr>
          <a:xfrm>
            <a:off x="1524011" y="0"/>
            <a:ext cx="10668032" cy="571480"/>
          </a:xfrm>
          <a:prstGeom prst="rect">
            <a:avLst/>
          </a:prstGeom>
        </p:spPr>
        <p:txBody>
          <a:bodyPr/>
          <a:lstStyle>
            <a:lvl1pPr algn="l">
              <a:defRPr sz="3200" b="1">
                <a:solidFill>
                  <a:schemeClr val="tx1"/>
                </a:solidFill>
                <a:latin typeface="Lucida Sans" pitchFamily="34" charset="0"/>
                <a:cs typeface="Times New Roman" pitchFamily="18" charset="0"/>
              </a:defRPr>
            </a:lvl1pPr>
          </a:lstStyle>
          <a:p>
            <a:r>
              <a:rPr lang="es-ES" dirty="0"/>
              <a:t>Título</a:t>
            </a:r>
          </a:p>
        </p:txBody>
      </p:sp>
      <p:sp>
        <p:nvSpPr>
          <p:cNvPr id="10" name="9 Marcador de texto"/>
          <p:cNvSpPr>
            <a:spLocks noGrp="1"/>
          </p:cNvSpPr>
          <p:nvPr>
            <p:ph type="body" sz="quarter" idx="10" hasCustomPrompt="1"/>
          </p:nvPr>
        </p:nvSpPr>
        <p:spPr>
          <a:xfrm>
            <a:off x="2190751" y="571480"/>
            <a:ext cx="10001249" cy="572400"/>
          </a:xfrm>
          <a:prstGeom prst="rect">
            <a:avLst/>
          </a:prstGeom>
        </p:spPr>
        <p:txBody>
          <a:bodyPr/>
          <a:lstStyle>
            <a:lvl1pPr>
              <a:buNone/>
              <a:defRPr sz="2000" b="1">
                <a:latin typeface="Lucida Sans" pitchFamily="34" charset="0"/>
              </a:defRPr>
            </a:lvl1pPr>
          </a:lstStyle>
          <a:p>
            <a:pPr lvl="0"/>
            <a:r>
              <a:rPr lang="es-CO" dirty="0"/>
              <a:t>Subtitulo</a:t>
            </a:r>
            <a:endParaRPr lang="es-ES" dirty="0"/>
          </a:p>
        </p:txBody>
      </p:sp>
      <p:pic>
        <p:nvPicPr>
          <p:cNvPr id="9" name="Picture 4"/>
          <p:cNvPicPr>
            <a:picLocks noChangeAspect="1" noChangeArrowheads="1"/>
          </p:cNvPicPr>
          <p:nvPr userDrawn="1"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049035" y="71415"/>
            <a:ext cx="952507" cy="8164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67535796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3_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Rectángulo"/>
          <p:cNvSpPr/>
          <p:nvPr userDrawn="1"/>
        </p:nvSpPr>
        <p:spPr>
          <a:xfrm>
            <a:off x="0" y="0"/>
            <a:ext cx="12192000" cy="1080000"/>
          </a:xfrm>
          <a:prstGeom prst="rect">
            <a:avLst/>
          </a:prstGeom>
          <a:gradFill>
            <a:gsLst>
              <a:gs pos="0">
                <a:srgbClr val="B5B9C5"/>
              </a:gs>
              <a:gs pos="100000">
                <a:srgbClr val="8592A3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2400">
              <a:solidFill>
                <a:srgbClr val="FFFFFF"/>
              </a:solidFill>
            </a:endParaRPr>
          </a:p>
        </p:txBody>
      </p:sp>
      <p:sp>
        <p:nvSpPr>
          <p:cNvPr id="2" name="1 Título"/>
          <p:cNvSpPr>
            <a:spLocks noGrp="1"/>
          </p:cNvSpPr>
          <p:nvPr>
            <p:ph type="title" hasCustomPrompt="1"/>
          </p:nvPr>
        </p:nvSpPr>
        <p:spPr>
          <a:xfrm>
            <a:off x="36480" y="0"/>
            <a:ext cx="10668032" cy="571480"/>
          </a:xfrm>
          <a:prstGeom prst="rect">
            <a:avLst/>
          </a:prstGeom>
        </p:spPr>
        <p:txBody>
          <a:bodyPr/>
          <a:lstStyle>
            <a:lvl1pPr algn="l">
              <a:defRPr sz="3200" b="1">
                <a:solidFill>
                  <a:schemeClr val="tx1"/>
                </a:solidFill>
                <a:latin typeface="Lucida Sans" pitchFamily="34" charset="0"/>
                <a:cs typeface="Times New Roman" pitchFamily="18" charset="0"/>
              </a:defRPr>
            </a:lvl1pPr>
          </a:lstStyle>
          <a:p>
            <a:r>
              <a:rPr lang="es-ES" dirty="0"/>
              <a:t>Título</a:t>
            </a:r>
          </a:p>
        </p:txBody>
      </p:sp>
      <p:sp>
        <p:nvSpPr>
          <p:cNvPr id="10" name="9 Marcador de texto"/>
          <p:cNvSpPr>
            <a:spLocks noGrp="1"/>
          </p:cNvSpPr>
          <p:nvPr>
            <p:ph type="body" sz="quarter" idx="10" hasCustomPrompt="1"/>
          </p:nvPr>
        </p:nvSpPr>
        <p:spPr>
          <a:xfrm>
            <a:off x="703221" y="571480"/>
            <a:ext cx="10001249" cy="572400"/>
          </a:xfrm>
          <a:prstGeom prst="rect">
            <a:avLst/>
          </a:prstGeom>
        </p:spPr>
        <p:txBody>
          <a:bodyPr/>
          <a:lstStyle>
            <a:lvl1pPr>
              <a:buNone/>
              <a:defRPr sz="2000" b="1">
                <a:latin typeface="Lucida Sans" pitchFamily="34" charset="0"/>
              </a:defRPr>
            </a:lvl1pPr>
          </a:lstStyle>
          <a:p>
            <a:pPr lvl="0"/>
            <a:r>
              <a:rPr lang="es-CO" dirty="0"/>
              <a:t>Subtitulo</a:t>
            </a:r>
            <a:endParaRPr lang="es-ES" dirty="0"/>
          </a:p>
        </p:txBody>
      </p:sp>
      <p:pic>
        <p:nvPicPr>
          <p:cNvPr id="6" name="Picture 8" descr="logo_cimne_animado"/>
          <p:cNvPicPr>
            <a:picLocks noChangeAspect="1" noChangeArrowheads="1" noCrop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320469" y="19066"/>
            <a:ext cx="1828800" cy="10336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025873901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Rectángulo"/>
          <p:cNvSpPr/>
          <p:nvPr userDrawn="1"/>
        </p:nvSpPr>
        <p:spPr>
          <a:xfrm>
            <a:off x="5524496" y="3571876"/>
            <a:ext cx="6667504" cy="1071570"/>
          </a:xfrm>
          <a:prstGeom prst="rect">
            <a:avLst/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2400"/>
          </a:p>
        </p:txBody>
      </p:sp>
      <p:sp>
        <p:nvSpPr>
          <p:cNvPr id="6" name="1 Título"/>
          <p:cNvSpPr>
            <a:spLocks noGrp="1"/>
          </p:cNvSpPr>
          <p:nvPr>
            <p:ph type="title" hasCustomPrompt="1"/>
          </p:nvPr>
        </p:nvSpPr>
        <p:spPr>
          <a:xfrm>
            <a:off x="5524496" y="3571876"/>
            <a:ext cx="6477003" cy="1000108"/>
          </a:xfrm>
          <a:prstGeom prst="rect">
            <a:avLst/>
          </a:prstGeom>
        </p:spPr>
        <p:txBody>
          <a:bodyPr/>
          <a:lstStyle>
            <a:lvl1pPr algn="l">
              <a:defRPr sz="4400" b="1">
                <a:solidFill>
                  <a:schemeClr val="tx1"/>
                </a:solidFill>
                <a:latin typeface="Lucida Sans" pitchFamily="34" charset="0"/>
                <a:cs typeface="Times New Roman" pitchFamily="18" charset="0"/>
              </a:defRPr>
            </a:lvl1pPr>
          </a:lstStyle>
          <a:p>
            <a:r>
              <a:rPr lang="es-ES" dirty="0"/>
              <a:t>Título</a:t>
            </a:r>
          </a:p>
        </p:txBody>
      </p:sp>
    </p:spTree>
    <p:extLst>
      <p:ext uri="{BB962C8B-B14F-4D97-AF65-F5344CB8AC3E}">
        <p14:creationId xmlns:p14="http://schemas.microsoft.com/office/powerpoint/2010/main" val="1412802118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Rectángulo"/>
          <p:cNvSpPr/>
          <p:nvPr userDrawn="1"/>
        </p:nvSpPr>
        <p:spPr>
          <a:xfrm>
            <a:off x="0" y="0"/>
            <a:ext cx="12192000" cy="1079500"/>
          </a:xfrm>
          <a:prstGeom prst="rect">
            <a:avLst/>
          </a:prstGeom>
          <a:gradFill>
            <a:gsLst>
              <a:gs pos="0">
                <a:srgbClr val="B5B9C5"/>
              </a:gs>
              <a:gs pos="100000">
                <a:srgbClr val="8592A3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400"/>
          </a:p>
        </p:txBody>
      </p:sp>
      <p:pic>
        <p:nvPicPr>
          <p:cNvPr id="5" name="Picture 4"/>
          <p:cNvPicPr>
            <a:picLocks noChangeAspect="1" noChangeArrowheads="1"/>
          </p:cNvPicPr>
          <p:nvPr userDrawn="1"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049001" y="71439"/>
            <a:ext cx="952500" cy="815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524011" y="0"/>
            <a:ext cx="10668032" cy="571480"/>
          </a:xfrm>
          <a:prstGeom prst="rect">
            <a:avLst/>
          </a:prstGeom>
        </p:spPr>
        <p:txBody>
          <a:bodyPr/>
          <a:lstStyle>
            <a:lvl1pPr algn="l">
              <a:defRPr sz="3200" b="1">
                <a:solidFill>
                  <a:schemeClr val="tx1"/>
                </a:solidFill>
                <a:latin typeface="Lucida Sans" pitchFamily="34" charset="0"/>
                <a:cs typeface="Times New Roman" pitchFamily="18" charset="0"/>
              </a:defRPr>
            </a:lvl1pPr>
          </a:lstStyle>
          <a:p>
            <a:r>
              <a:rPr lang="es-ES" noProof="0"/>
              <a:t>Haga clic para modificar el estilo de título del patrón</a:t>
            </a:r>
            <a:endParaRPr lang="en-US" noProof="0"/>
          </a:p>
        </p:txBody>
      </p:sp>
      <p:sp>
        <p:nvSpPr>
          <p:cNvPr id="10" name="9 Marcador de texto"/>
          <p:cNvSpPr>
            <a:spLocks noGrp="1"/>
          </p:cNvSpPr>
          <p:nvPr>
            <p:ph type="body" sz="quarter" idx="10"/>
          </p:nvPr>
        </p:nvSpPr>
        <p:spPr>
          <a:xfrm>
            <a:off x="2190751" y="571480"/>
            <a:ext cx="10001249" cy="572400"/>
          </a:xfrm>
          <a:prstGeom prst="rect">
            <a:avLst/>
          </a:prstGeom>
        </p:spPr>
        <p:txBody>
          <a:bodyPr/>
          <a:lstStyle>
            <a:lvl1pPr>
              <a:buNone/>
              <a:defRPr sz="2000" b="1">
                <a:latin typeface="Lucida Sans" pitchFamily="34" charset="0"/>
              </a:defRPr>
            </a:lvl1pPr>
          </a:lstStyle>
          <a:p>
            <a:pPr lvl="0"/>
            <a:r>
              <a:rPr lang="es-ES" noProof="0"/>
              <a:t>Haga clic para modificar el estilo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val="2108686102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6_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Rectángulo"/>
          <p:cNvSpPr/>
          <p:nvPr userDrawn="1"/>
        </p:nvSpPr>
        <p:spPr>
          <a:xfrm>
            <a:off x="0" y="0"/>
            <a:ext cx="12192000" cy="1080000"/>
          </a:xfrm>
          <a:prstGeom prst="rect">
            <a:avLst/>
          </a:prstGeom>
          <a:gradFill>
            <a:gsLst>
              <a:gs pos="0">
                <a:srgbClr val="B5B9C5"/>
              </a:gs>
              <a:gs pos="100000">
                <a:srgbClr val="8592A3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noProof="0"/>
          </a:p>
        </p:txBody>
      </p:sp>
      <p:sp>
        <p:nvSpPr>
          <p:cNvPr id="2" name="1 Título"/>
          <p:cNvSpPr>
            <a:spLocks noGrp="1"/>
          </p:cNvSpPr>
          <p:nvPr>
            <p:ph type="title" hasCustomPrompt="1"/>
          </p:nvPr>
        </p:nvSpPr>
        <p:spPr>
          <a:xfrm>
            <a:off x="1524011" y="0"/>
            <a:ext cx="10668032" cy="571480"/>
          </a:xfrm>
          <a:prstGeom prst="rect">
            <a:avLst/>
          </a:prstGeom>
        </p:spPr>
        <p:txBody>
          <a:bodyPr/>
          <a:lstStyle>
            <a:lvl1pPr algn="l">
              <a:defRPr sz="3200" b="1">
                <a:solidFill>
                  <a:schemeClr val="tx1"/>
                </a:solidFill>
                <a:latin typeface="Lucida Sans" pitchFamily="34" charset="0"/>
                <a:cs typeface="Times New Roman" pitchFamily="18" charset="0"/>
              </a:defRPr>
            </a:lvl1pPr>
          </a:lstStyle>
          <a:p>
            <a:r>
              <a:rPr lang="en-US" noProof="0"/>
              <a:t>Título</a:t>
            </a:r>
          </a:p>
        </p:txBody>
      </p:sp>
      <p:sp>
        <p:nvSpPr>
          <p:cNvPr id="10" name="9 Marcador de texto"/>
          <p:cNvSpPr>
            <a:spLocks noGrp="1"/>
          </p:cNvSpPr>
          <p:nvPr>
            <p:ph type="body" sz="quarter" idx="10" hasCustomPrompt="1"/>
          </p:nvPr>
        </p:nvSpPr>
        <p:spPr>
          <a:xfrm>
            <a:off x="2190751" y="571480"/>
            <a:ext cx="10001249" cy="572400"/>
          </a:xfrm>
          <a:prstGeom prst="rect">
            <a:avLst/>
          </a:prstGeom>
        </p:spPr>
        <p:txBody>
          <a:bodyPr/>
          <a:lstStyle>
            <a:lvl1pPr>
              <a:buNone/>
              <a:defRPr sz="2000" b="1">
                <a:latin typeface="Lucida Sans" pitchFamily="34" charset="0"/>
              </a:defRPr>
            </a:lvl1pPr>
          </a:lstStyle>
          <a:p>
            <a:pPr lvl="0"/>
            <a:r>
              <a:rPr lang="en-US" noProof="0"/>
              <a:t>Subtitulo</a:t>
            </a:r>
          </a:p>
        </p:txBody>
      </p:sp>
      <p:pic>
        <p:nvPicPr>
          <p:cNvPr id="5" name="Picture 4"/>
          <p:cNvPicPr>
            <a:picLocks noChangeAspect="1" noChangeArrowheads="1"/>
          </p:cNvPicPr>
          <p:nvPr userDrawn="1"/>
        </p:nvPicPr>
        <p:blipFill>
          <a:blip r:embed="rId2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049035" y="71415"/>
            <a:ext cx="952507" cy="8164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043307530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8_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Rectángulo"/>
          <p:cNvSpPr/>
          <p:nvPr userDrawn="1"/>
        </p:nvSpPr>
        <p:spPr>
          <a:xfrm>
            <a:off x="0" y="0"/>
            <a:ext cx="12192000" cy="1080000"/>
          </a:xfrm>
          <a:prstGeom prst="rect">
            <a:avLst/>
          </a:prstGeom>
          <a:gradFill>
            <a:gsLst>
              <a:gs pos="0">
                <a:srgbClr val="B5B9C5"/>
              </a:gs>
              <a:gs pos="100000">
                <a:srgbClr val="8592A3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2400"/>
          </a:p>
        </p:txBody>
      </p:sp>
      <p:sp>
        <p:nvSpPr>
          <p:cNvPr id="2" name="1 Título"/>
          <p:cNvSpPr>
            <a:spLocks noGrp="1"/>
          </p:cNvSpPr>
          <p:nvPr>
            <p:ph type="title" hasCustomPrompt="1"/>
          </p:nvPr>
        </p:nvSpPr>
        <p:spPr>
          <a:xfrm>
            <a:off x="1524011" y="0"/>
            <a:ext cx="10668032" cy="571480"/>
          </a:xfrm>
          <a:prstGeom prst="rect">
            <a:avLst/>
          </a:prstGeom>
        </p:spPr>
        <p:txBody>
          <a:bodyPr/>
          <a:lstStyle>
            <a:lvl1pPr algn="l">
              <a:defRPr sz="3200" b="1">
                <a:solidFill>
                  <a:schemeClr val="tx1"/>
                </a:solidFill>
                <a:latin typeface="Lucida Sans" pitchFamily="34" charset="0"/>
                <a:cs typeface="Times New Roman" pitchFamily="18" charset="0"/>
              </a:defRPr>
            </a:lvl1pPr>
          </a:lstStyle>
          <a:p>
            <a:r>
              <a:rPr lang="es-ES" dirty="0"/>
              <a:t>Título</a:t>
            </a:r>
          </a:p>
        </p:txBody>
      </p:sp>
      <p:sp>
        <p:nvSpPr>
          <p:cNvPr id="10" name="9 Marcador de texto"/>
          <p:cNvSpPr>
            <a:spLocks noGrp="1"/>
          </p:cNvSpPr>
          <p:nvPr>
            <p:ph type="body" sz="quarter" idx="10" hasCustomPrompt="1"/>
          </p:nvPr>
        </p:nvSpPr>
        <p:spPr>
          <a:xfrm>
            <a:off x="2190751" y="571480"/>
            <a:ext cx="10001249" cy="572400"/>
          </a:xfrm>
          <a:prstGeom prst="rect">
            <a:avLst/>
          </a:prstGeom>
        </p:spPr>
        <p:txBody>
          <a:bodyPr/>
          <a:lstStyle>
            <a:lvl1pPr>
              <a:buNone/>
              <a:defRPr sz="2000" b="1">
                <a:latin typeface="Lucida Sans" pitchFamily="34" charset="0"/>
              </a:defRPr>
            </a:lvl1pPr>
          </a:lstStyle>
          <a:p>
            <a:pPr lvl="0"/>
            <a:r>
              <a:rPr lang="es-CO" dirty="0"/>
              <a:t>Subtitulo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4262027771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ítulo_sub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9 Marcador de texto"/>
          <p:cNvSpPr>
            <a:spLocks noGrp="1"/>
          </p:cNvSpPr>
          <p:nvPr>
            <p:ph type="body" sz="quarter" idx="10" hasCustomPrompt="1"/>
          </p:nvPr>
        </p:nvSpPr>
        <p:spPr>
          <a:xfrm>
            <a:off x="431372" y="502498"/>
            <a:ext cx="10001249" cy="572400"/>
          </a:xfrm>
          <a:prstGeom prst="rect">
            <a:avLst/>
          </a:prstGeom>
        </p:spPr>
        <p:txBody>
          <a:bodyPr/>
          <a:lstStyle>
            <a:lvl1pPr>
              <a:buNone/>
              <a:defRPr sz="2400" b="1">
                <a:latin typeface="Lucida Sans" pitchFamily="34" charset="0"/>
              </a:defRPr>
            </a:lvl1pPr>
          </a:lstStyle>
          <a:p>
            <a:pPr lvl="0"/>
            <a:r>
              <a:rPr lang="en-US" noProof="0" dirty="0" err="1"/>
              <a:t>Subt</a:t>
            </a:r>
            <a:r>
              <a:rPr lang="es-ES" noProof="0" dirty="0"/>
              <a:t>í</a:t>
            </a:r>
            <a:r>
              <a:rPr lang="en-US" noProof="0" dirty="0" err="1"/>
              <a:t>tulo</a:t>
            </a:r>
            <a:endParaRPr lang="en-US" noProof="0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468000"/>
          </a:xfrm>
        </p:spPr>
        <p:txBody>
          <a:bodyPr>
            <a:noAutofit/>
          </a:bodyPr>
          <a:lstStyle>
            <a:lvl1pPr algn="ctr">
              <a:defRPr sz="2600" b="0"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4" name="Rectángulo 3">
            <a:extLst>
              <a:ext uri="{FF2B5EF4-FFF2-40B4-BE49-F238E27FC236}">
                <a16:creationId xmlns:a16="http://schemas.microsoft.com/office/drawing/2014/main" id="{7C98A60B-BA55-4B8E-82C1-6A2B4F327E08}"/>
              </a:ext>
            </a:extLst>
          </p:cNvPr>
          <p:cNvSpPr/>
          <p:nvPr userDrawn="1"/>
        </p:nvSpPr>
        <p:spPr>
          <a:xfrm>
            <a:off x="0" y="0"/>
            <a:ext cx="12192000" cy="468000"/>
          </a:xfrm>
          <a:prstGeom prst="rect">
            <a:avLst/>
          </a:prstGeom>
          <a:solidFill>
            <a:srgbClr val="00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728604989"/>
      </p:ext>
    </p:extLst>
  </p:cSld>
  <p:clrMapOvr>
    <a:masterClrMapping/>
  </p:clrMapOvr>
  <p:transition>
    <p:dissolve/>
  </p:transition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 hasCustomPrompt="1"/>
          </p:nvPr>
        </p:nvSpPr>
        <p:spPr>
          <a:xfrm>
            <a:off x="239349" y="116632"/>
            <a:ext cx="10668032" cy="571480"/>
          </a:xfrm>
          <a:prstGeom prst="rect">
            <a:avLst/>
          </a:prstGeom>
        </p:spPr>
        <p:txBody>
          <a:bodyPr/>
          <a:lstStyle>
            <a:lvl1pPr algn="l">
              <a:defRPr sz="3200" b="1">
                <a:solidFill>
                  <a:schemeClr val="tx1"/>
                </a:solidFill>
                <a:latin typeface="Lucida Sans" pitchFamily="34" charset="0"/>
                <a:cs typeface="Times New Roman" pitchFamily="18" charset="0"/>
              </a:defRPr>
            </a:lvl1pPr>
          </a:lstStyle>
          <a:p>
            <a:r>
              <a:rPr lang="es-ES" dirty="0"/>
              <a:t>Título</a:t>
            </a:r>
          </a:p>
        </p:txBody>
      </p:sp>
      <p:sp>
        <p:nvSpPr>
          <p:cNvPr id="10" name="9 Marcador de texto"/>
          <p:cNvSpPr>
            <a:spLocks noGrp="1"/>
          </p:cNvSpPr>
          <p:nvPr>
            <p:ph type="body" sz="quarter" idx="10" hasCustomPrompt="1"/>
          </p:nvPr>
        </p:nvSpPr>
        <p:spPr>
          <a:xfrm>
            <a:off x="239350" y="688112"/>
            <a:ext cx="10001249" cy="572400"/>
          </a:xfrm>
          <a:prstGeom prst="rect">
            <a:avLst/>
          </a:prstGeom>
        </p:spPr>
        <p:txBody>
          <a:bodyPr/>
          <a:lstStyle>
            <a:lvl1pPr>
              <a:buNone/>
              <a:defRPr sz="2000" b="1">
                <a:latin typeface="Lucida Sans" pitchFamily="34" charset="0"/>
              </a:defRPr>
            </a:lvl1pPr>
          </a:lstStyle>
          <a:p>
            <a:pPr lvl="0"/>
            <a:r>
              <a:rPr lang="es-CO" dirty="0"/>
              <a:t>Subtitulo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405362659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85298" y="2175924"/>
            <a:ext cx="9621399" cy="1470025"/>
          </a:xfrm>
          <a:noFill/>
        </p:spPr>
        <p:txBody>
          <a:bodyPr anchor="b">
            <a:normAutofit/>
          </a:bodyPr>
          <a:lstStyle>
            <a:lvl1pPr algn="ctr">
              <a:defRPr sz="3200" b="1">
                <a:solidFill>
                  <a:schemeClr val="tx1"/>
                </a:solidFill>
              </a:defRPr>
            </a:lvl1pPr>
          </a:lstStyle>
          <a:p>
            <a:r>
              <a:rPr lang="es-ES_tradnl"/>
              <a:t>Clic para editar título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85297" y="4137584"/>
            <a:ext cx="9621399" cy="875593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_tradnl"/>
              <a:t>Haga clic para modificar el estilo de subtítulo del patrón</a:t>
            </a:r>
            <a:endParaRPr lang="en-US" dirty="0"/>
          </a:p>
        </p:txBody>
      </p:sp>
      <p:cxnSp>
        <p:nvCxnSpPr>
          <p:cNvPr id="19" name="Conector recto 18">
            <a:extLst>
              <a:ext uri="{FF2B5EF4-FFF2-40B4-BE49-F238E27FC236}">
                <a16:creationId xmlns:a16="http://schemas.microsoft.com/office/drawing/2014/main" id="{9C05676E-4770-4F12-9B73-15C5920AAA7A}"/>
              </a:ext>
            </a:extLst>
          </p:cNvPr>
          <p:cNvCxnSpPr>
            <a:cxnSpLocks/>
          </p:cNvCxnSpPr>
          <p:nvPr/>
        </p:nvCxnSpPr>
        <p:spPr>
          <a:xfrm>
            <a:off x="1285298" y="3976421"/>
            <a:ext cx="9621399" cy="0"/>
          </a:xfrm>
          <a:prstGeom prst="line">
            <a:avLst/>
          </a:prstGeom>
          <a:ln w="1905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6" name="Imagen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270998" y="5119833"/>
            <a:ext cx="1776028" cy="1488729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5331" y="5110323"/>
            <a:ext cx="1840767" cy="14982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50780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C62CCA-8D32-44C3-809A-54D0245B8A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1801" y="858982"/>
            <a:ext cx="10380573" cy="143227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689041-349C-49F8-B155-6F586287373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1799" y="2750126"/>
            <a:ext cx="10381205" cy="326178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235E088-72B1-425B-B53B-81B134826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62799E-EB8E-4038-8063-81BB57C732D4}" type="datetime1">
              <a:rPr lang="en-US" smtClean="0"/>
              <a:t>6/27/2026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9180451-8BF9-48B2-8E6A-9E15C83357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A68196E-3A76-4417-BFD8-4400D16E07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A918BC-4D43-4B42-B3C0-E7EBE25E6AF0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4607165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>
            <a:lvl1pPr algn="ctr">
              <a:defRPr sz="2600" b="0">
                <a:solidFill>
                  <a:schemeClr val="bg1"/>
                </a:solidFill>
              </a:defRPr>
            </a:lvl1pPr>
          </a:lstStyle>
          <a:p>
            <a:r>
              <a:rPr lang="es-ES_tradnl"/>
              <a:t>Clic para editar título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908720"/>
            <a:ext cx="10972800" cy="5544616"/>
          </a:xfrm>
        </p:spPr>
        <p:txBody>
          <a:bodyPr/>
          <a:lstStyle>
            <a:lvl1pPr>
              <a:buClr>
                <a:schemeClr val="tx1"/>
              </a:buClr>
              <a:defRPr sz="2800"/>
            </a:lvl1pPr>
            <a:lvl2pPr>
              <a:buClr>
                <a:schemeClr val="tx1"/>
              </a:buClr>
              <a:defRPr sz="2400"/>
            </a:lvl2pPr>
            <a:lvl3pPr>
              <a:buClr>
                <a:schemeClr val="tx1"/>
              </a:buClr>
              <a:defRPr sz="2000"/>
            </a:lvl3pPr>
            <a:lvl4pPr>
              <a:buClr>
                <a:schemeClr val="tx1"/>
              </a:buClr>
              <a:defRPr sz="1800"/>
            </a:lvl4pPr>
            <a:lvl5pPr>
              <a:buClr>
                <a:schemeClr val="tx1"/>
              </a:buClr>
              <a:defRPr sz="1600"/>
            </a:lvl5pPr>
          </a:lstStyle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1141692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  <a:noFill/>
        </p:spPr>
        <p:txBody>
          <a:bodyPr anchor="b">
            <a:normAutofit/>
          </a:bodyPr>
          <a:lstStyle>
            <a:lvl1pPr algn="l">
              <a:defRPr sz="3200" b="1">
                <a:solidFill>
                  <a:schemeClr val="tx1"/>
                </a:solidFill>
              </a:defRPr>
            </a:lvl1pPr>
          </a:lstStyle>
          <a:p>
            <a:r>
              <a:rPr lang="es-ES_tradnl"/>
              <a:t>Clic para editar título</a:t>
            </a:r>
            <a:endParaRPr lang="en-US" dirty="0"/>
          </a:p>
        </p:txBody>
      </p:sp>
      <p:sp>
        <p:nvSpPr>
          <p:cNvPr id="9" name="Subtitle 2"/>
          <p:cNvSpPr>
            <a:spLocks noGrp="1"/>
          </p:cNvSpPr>
          <p:nvPr>
            <p:ph type="subTitle" idx="1"/>
          </p:nvPr>
        </p:nvSpPr>
        <p:spPr>
          <a:xfrm>
            <a:off x="914400" y="3733800"/>
            <a:ext cx="9448800" cy="1905000"/>
          </a:xfrm>
        </p:spPr>
        <p:txBody>
          <a:bodyPr>
            <a:normAutofit/>
          </a:bodyPr>
          <a:lstStyle>
            <a:lvl1pPr marL="0" indent="0" algn="l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_tradnl"/>
              <a:t>Haga clic para modificar el estilo de subtítulo del patrón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6932500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Autofit/>
          </a:bodyPr>
          <a:lstStyle>
            <a:lvl1pPr algn="ctr">
              <a:defRPr sz="2600" b="0">
                <a:solidFill>
                  <a:schemeClr val="bg1"/>
                </a:solidFill>
              </a:defRPr>
            </a:lvl1pPr>
          </a:lstStyle>
          <a:p>
            <a:r>
              <a:rPr lang="es-ES_tradnl"/>
              <a:t>Clic para editar título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908721"/>
            <a:ext cx="5384800" cy="5217443"/>
          </a:xfrm>
        </p:spPr>
        <p:txBody>
          <a:bodyPr/>
          <a:lstStyle>
            <a:lvl1pPr>
              <a:buClr>
                <a:schemeClr val="tx1"/>
              </a:buClr>
              <a:defRPr sz="2400"/>
            </a:lvl1pPr>
            <a:lvl2pPr>
              <a:buClr>
                <a:schemeClr val="tx1"/>
              </a:buClr>
              <a:defRPr sz="2000"/>
            </a:lvl2pPr>
            <a:lvl3pPr>
              <a:buClr>
                <a:schemeClr val="tx1"/>
              </a:buClr>
              <a:defRPr sz="1800"/>
            </a:lvl3pPr>
            <a:lvl4pPr>
              <a:buClr>
                <a:schemeClr val="tx1"/>
              </a:buClr>
              <a:defRPr sz="1600"/>
            </a:lvl4pPr>
            <a:lvl5pPr>
              <a:buClr>
                <a:schemeClr val="tx1"/>
              </a:buCl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908721"/>
            <a:ext cx="5384800" cy="5217443"/>
          </a:xfrm>
        </p:spPr>
        <p:txBody>
          <a:bodyPr/>
          <a:lstStyle>
            <a:lvl1pPr>
              <a:buClr>
                <a:schemeClr val="tx1"/>
              </a:buClr>
              <a:defRPr sz="2400"/>
            </a:lvl1pPr>
            <a:lvl2pPr>
              <a:buClr>
                <a:schemeClr val="tx1"/>
              </a:buClr>
              <a:defRPr sz="2000"/>
            </a:lvl2pPr>
            <a:lvl3pPr>
              <a:buClr>
                <a:schemeClr val="tx1"/>
              </a:buClr>
              <a:defRPr sz="1800"/>
            </a:lvl3pPr>
            <a:lvl4pPr>
              <a:buClr>
                <a:schemeClr val="tx1"/>
              </a:buClr>
              <a:defRPr sz="1600"/>
            </a:lvl4pPr>
            <a:lvl5pPr>
              <a:buClr>
                <a:schemeClr val="tx1"/>
              </a:buCl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6862989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>
            <a:lvl1pPr algn="ctr">
              <a:defRPr sz="2600" b="1">
                <a:solidFill>
                  <a:schemeClr val="bg1"/>
                </a:solidFill>
              </a:defRPr>
            </a:lvl1pPr>
          </a:lstStyle>
          <a:p>
            <a:r>
              <a:rPr lang="es-ES_tradnl"/>
              <a:t>Clic para editar título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980729"/>
            <a:ext cx="5386917" cy="1194147"/>
          </a:xfrm>
        </p:spPr>
        <p:txBody>
          <a:bodyPr anchor="t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420645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980729"/>
            <a:ext cx="5389033" cy="1194147"/>
          </a:xfrm>
        </p:spPr>
        <p:txBody>
          <a:bodyPr anchor="t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42064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2084795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>
            <a:lvl1pPr algn="ctr">
              <a:defRPr sz="2600" b="1">
                <a:solidFill>
                  <a:schemeClr val="bg1"/>
                </a:solidFill>
              </a:defRPr>
            </a:lvl1pPr>
          </a:lstStyle>
          <a:p>
            <a:r>
              <a:rPr lang="es-ES_tradnl"/>
              <a:t>Clic para editar título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3590502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91605481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  <a:noFill/>
        </p:spPr>
        <p:txBody>
          <a:bodyPr anchor="t"/>
          <a:lstStyle>
            <a:lvl1pPr algn="l">
              <a:defRPr sz="2000" b="0">
                <a:solidFill>
                  <a:schemeClr val="tx1"/>
                </a:solidFill>
              </a:defRPr>
            </a:lvl1pPr>
          </a:lstStyle>
          <a:p>
            <a:r>
              <a:rPr lang="es-ES_tradnl"/>
              <a:t>Clic para editar título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val="4035603236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  <a:noFill/>
        </p:spPr>
        <p:txBody>
          <a:bodyPr anchor="b"/>
          <a:lstStyle>
            <a:lvl1pPr algn="l">
              <a:defRPr sz="2000" b="1">
                <a:solidFill>
                  <a:schemeClr val="tx1"/>
                </a:solidFill>
              </a:defRPr>
            </a:lvl1pPr>
          </a:lstStyle>
          <a:p>
            <a:r>
              <a:rPr lang="es-ES_tradnl"/>
              <a:t>Clic para editar título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438400" y="609600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s-ES_tradnl" noProof="0"/>
              <a:t>Arrastre la imagen al marcador de posición o haga clic en el icono para agregarla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val="2135551856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>
            <a:lvl1pPr algn="ctr">
              <a:defRPr sz="2600" b="0">
                <a:solidFill>
                  <a:schemeClr val="bg1"/>
                </a:solidFill>
              </a:defRPr>
            </a:lvl1pPr>
          </a:lstStyle>
          <a:p>
            <a:r>
              <a:rPr lang="es-ES_tradnl"/>
              <a:t>Clic para editar título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980728"/>
            <a:ext cx="10972800" cy="5472608"/>
          </a:xfrm>
        </p:spPr>
        <p:txBody>
          <a:bodyPr vert="eaVer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</a:lstStyle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3305935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noFill/>
        </p:spPr>
        <p:txBody>
          <a:bodyPr vert="eaVert">
            <a:normAutofit/>
          </a:bodyPr>
          <a:lstStyle>
            <a:lvl1pPr algn="l">
              <a:defRPr sz="3200" b="1">
                <a:solidFill>
                  <a:schemeClr val="tx1"/>
                </a:solidFill>
              </a:defRPr>
            </a:lvl1pPr>
          </a:lstStyle>
          <a:p>
            <a:r>
              <a:rPr lang="es-ES_tradnl"/>
              <a:t>Clic para editar título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</a:lstStyle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70236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7CFB183B-99B9-4420-AB2D-07056851052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76DF62B9-1876-4EEB-929D-B46F98265E34}"/>
              </a:ext>
            </a:extLst>
          </p:cNvPr>
          <p:cNvSpPr/>
          <p:nvPr/>
        </p:nvSpPr>
        <p:spPr>
          <a:xfrm>
            <a:off x="0" y="-2"/>
            <a:ext cx="12192000" cy="3862064"/>
          </a:xfrm>
          <a:prstGeom prst="rect">
            <a:avLst/>
          </a:prstGeom>
          <a:ln>
            <a:noFill/>
          </a:ln>
          <a:effectLst>
            <a:outerShdw blurRad="203200" dist="127000" dir="5460000" sx="96000" sy="96000" algn="t" rotWithShape="0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B5F0E4DD-839A-4BD2-B5FA-FF319E87D037}"/>
              </a:ext>
            </a:extLst>
          </p:cNvPr>
          <p:cNvCxnSpPr>
            <a:cxnSpLocks/>
          </p:cNvCxnSpPr>
          <p:nvPr/>
        </p:nvCxnSpPr>
        <p:spPr>
          <a:xfrm>
            <a:off x="11668155" y="852056"/>
            <a:ext cx="0" cy="599069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7692C2FB-E558-4132-AAF5-EFCED0144B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1801" y="852056"/>
            <a:ext cx="10380572" cy="2576944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AA20424-DA4E-467F-AC0A-D44192A54F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61797" y="4202832"/>
            <a:ext cx="10395116" cy="178926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3B39F9C-ADA9-4225-9D74-193A8894ED7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32481" y="6236208"/>
            <a:ext cx="3037459" cy="365125"/>
          </a:xfrm>
        </p:spPr>
        <p:txBody>
          <a:bodyPr/>
          <a:lstStyle/>
          <a:p>
            <a:fld id="{217A73C3-B243-44D3-809D-EF8FDFBD85D4}" type="datetime1">
              <a:rPr lang="en-US" smtClean="0"/>
              <a:t>6/27/2026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057DEC-B96B-4D69-8B62-5156FDA6D9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32481" y="237744"/>
            <a:ext cx="4114800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0BF4AC1-9934-43DC-B9AC-322612A746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89782" y="237744"/>
            <a:ext cx="756746" cy="365760"/>
          </a:xfrm>
        </p:spPr>
        <p:txBody>
          <a:bodyPr/>
          <a:lstStyle/>
          <a:p>
            <a:fld id="{B4A918BC-4D43-4B42-B3C0-E7EBE25E6AF0}" type="slidenum">
              <a:rPr lang="en-US" smtClean="0"/>
              <a:t>‹Nº›</a:t>
            </a:fld>
            <a:endParaRPr lang="en-US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4CBDA60A-39CD-41D4-8AE5-0FB7FD78559C}"/>
              </a:ext>
            </a:extLst>
          </p:cNvPr>
          <p:cNvCxnSpPr>
            <a:cxnSpLocks/>
          </p:cNvCxnSpPr>
          <p:nvPr/>
        </p:nvCxnSpPr>
        <p:spPr>
          <a:xfrm>
            <a:off x="11668155" y="852056"/>
            <a:ext cx="0" cy="599069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95152624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7_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Rectángulo"/>
          <p:cNvSpPr/>
          <p:nvPr/>
        </p:nvSpPr>
        <p:spPr>
          <a:xfrm>
            <a:off x="0" y="0"/>
            <a:ext cx="12192000" cy="1080000"/>
          </a:xfrm>
          <a:prstGeom prst="rect">
            <a:avLst/>
          </a:prstGeom>
          <a:gradFill>
            <a:gsLst>
              <a:gs pos="0">
                <a:srgbClr val="B5B9C5"/>
              </a:gs>
              <a:gs pos="100000">
                <a:srgbClr val="8592A3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2400"/>
          </a:p>
        </p:txBody>
      </p:sp>
      <p:sp>
        <p:nvSpPr>
          <p:cNvPr id="2" name="1 Título"/>
          <p:cNvSpPr>
            <a:spLocks noGrp="1"/>
          </p:cNvSpPr>
          <p:nvPr>
            <p:ph type="title" hasCustomPrompt="1"/>
          </p:nvPr>
        </p:nvSpPr>
        <p:spPr>
          <a:xfrm>
            <a:off x="1524011" y="0"/>
            <a:ext cx="10668032" cy="571480"/>
          </a:xfrm>
          <a:prstGeom prst="rect">
            <a:avLst/>
          </a:prstGeom>
        </p:spPr>
        <p:txBody>
          <a:bodyPr/>
          <a:lstStyle>
            <a:lvl1pPr algn="l">
              <a:defRPr sz="3200" b="1">
                <a:solidFill>
                  <a:schemeClr val="tx1"/>
                </a:solidFill>
                <a:latin typeface="Lucida Sans" pitchFamily="34" charset="0"/>
                <a:cs typeface="Times New Roman" pitchFamily="18" charset="0"/>
              </a:defRPr>
            </a:lvl1pPr>
          </a:lstStyle>
          <a:p>
            <a:r>
              <a:rPr lang="es-ES" dirty="0"/>
              <a:t>Título</a:t>
            </a:r>
          </a:p>
        </p:txBody>
      </p:sp>
      <p:sp>
        <p:nvSpPr>
          <p:cNvPr id="10" name="9 Marcador de texto"/>
          <p:cNvSpPr>
            <a:spLocks noGrp="1"/>
          </p:cNvSpPr>
          <p:nvPr>
            <p:ph type="body" sz="quarter" idx="10" hasCustomPrompt="1"/>
          </p:nvPr>
        </p:nvSpPr>
        <p:spPr>
          <a:xfrm>
            <a:off x="2190751" y="571480"/>
            <a:ext cx="10001249" cy="572400"/>
          </a:xfrm>
          <a:prstGeom prst="rect">
            <a:avLst/>
          </a:prstGeom>
        </p:spPr>
        <p:txBody>
          <a:bodyPr/>
          <a:lstStyle>
            <a:lvl1pPr>
              <a:buNone/>
              <a:defRPr sz="2000" b="1">
                <a:latin typeface="Lucida Sans" pitchFamily="34" charset="0"/>
              </a:defRPr>
            </a:lvl1pPr>
          </a:lstStyle>
          <a:p>
            <a:pPr lvl="0"/>
            <a:r>
              <a:rPr lang="es-CO" dirty="0"/>
              <a:t>Subtitulo</a:t>
            </a:r>
            <a:endParaRPr lang="es-ES" dirty="0"/>
          </a:p>
        </p:txBody>
      </p:sp>
      <p:pic>
        <p:nvPicPr>
          <p:cNvPr id="7" name="Picture 8" descr="logo_cimne_animado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191822" y="-1"/>
            <a:ext cx="2000221" cy="11305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855854100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53_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Rectángulo"/>
          <p:cNvSpPr/>
          <p:nvPr/>
        </p:nvSpPr>
        <p:spPr>
          <a:xfrm>
            <a:off x="0" y="0"/>
            <a:ext cx="12192000" cy="1080000"/>
          </a:xfrm>
          <a:prstGeom prst="rect">
            <a:avLst/>
          </a:prstGeom>
          <a:gradFill>
            <a:gsLst>
              <a:gs pos="0">
                <a:srgbClr val="B5B9C5"/>
              </a:gs>
              <a:gs pos="100000">
                <a:srgbClr val="8592A3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2400"/>
          </a:p>
        </p:txBody>
      </p:sp>
      <p:sp>
        <p:nvSpPr>
          <p:cNvPr id="2" name="1 Título"/>
          <p:cNvSpPr>
            <a:spLocks noGrp="1"/>
          </p:cNvSpPr>
          <p:nvPr>
            <p:ph type="title" hasCustomPrompt="1"/>
          </p:nvPr>
        </p:nvSpPr>
        <p:spPr>
          <a:xfrm>
            <a:off x="1524011" y="0"/>
            <a:ext cx="10668032" cy="571480"/>
          </a:xfrm>
          <a:prstGeom prst="rect">
            <a:avLst/>
          </a:prstGeom>
        </p:spPr>
        <p:txBody>
          <a:bodyPr/>
          <a:lstStyle>
            <a:lvl1pPr algn="l">
              <a:defRPr sz="3200" b="1">
                <a:solidFill>
                  <a:schemeClr val="tx1"/>
                </a:solidFill>
                <a:latin typeface="Lucida Sans" pitchFamily="34" charset="0"/>
                <a:cs typeface="Times New Roman" pitchFamily="18" charset="0"/>
              </a:defRPr>
            </a:lvl1pPr>
          </a:lstStyle>
          <a:p>
            <a:r>
              <a:rPr lang="es-ES" dirty="0"/>
              <a:t>Título</a:t>
            </a:r>
          </a:p>
        </p:txBody>
      </p:sp>
      <p:sp>
        <p:nvSpPr>
          <p:cNvPr id="10" name="9 Marcador de texto"/>
          <p:cNvSpPr>
            <a:spLocks noGrp="1"/>
          </p:cNvSpPr>
          <p:nvPr>
            <p:ph type="body" sz="quarter" idx="10" hasCustomPrompt="1"/>
          </p:nvPr>
        </p:nvSpPr>
        <p:spPr>
          <a:xfrm>
            <a:off x="2190751" y="571480"/>
            <a:ext cx="10001249" cy="572400"/>
          </a:xfrm>
          <a:prstGeom prst="rect">
            <a:avLst/>
          </a:prstGeom>
        </p:spPr>
        <p:txBody>
          <a:bodyPr/>
          <a:lstStyle>
            <a:lvl1pPr>
              <a:buNone/>
              <a:defRPr sz="2000" b="1">
                <a:latin typeface="Lucida Sans" pitchFamily="34" charset="0"/>
              </a:defRPr>
            </a:lvl1pPr>
          </a:lstStyle>
          <a:p>
            <a:pPr lvl="0"/>
            <a:r>
              <a:rPr lang="es-CO" dirty="0"/>
              <a:t>Subtitulo</a:t>
            </a:r>
            <a:endParaRPr lang="es-ES" dirty="0"/>
          </a:p>
        </p:txBody>
      </p:sp>
      <p:pic>
        <p:nvPicPr>
          <p:cNvPr id="12" name="Picture 1" descr="G:\Gabriel\ITEC\ERN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66059"/>
          <a:stretch>
            <a:fillRect/>
          </a:stretch>
        </p:blipFill>
        <p:spPr bwMode="auto">
          <a:xfrm>
            <a:off x="10287029" y="71414"/>
            <a:ext cx="1143051" cy="428628"/>
          </a:xfrm>
          <a:prstGeom prst="rect">
            <a:avLst/>
          </a:prstGeom>
          <a:noFill/>
        </p:spPr>
      </p:pic>
      <p:pic>
        <p:nvPicPr>
          <p:cNvPr id="14" name="Picture 1" descr="G:\Gabriel\ITEC\ERN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40000"/>
          </a:blip>
          <a:srcRect l="33941"/>
          <a:stretch>
            <a:fillRect/>
          </a:stretch>
        </p:blipFill>
        <p:spPr bwMode="auto">
          <a:xfrm>
            <a:off x="9620275" y="428605"/>
            <a:ext cx="2490011" cy="47974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890814324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Rectángulo"/>
          <p:cNvSpPr/>
          <p:nvPr/>
        </p:nvSpPr>
        <p:spPr>
          <a:xfrm>
            <a:off x="0" y="0"/>
            <a:ext cx="12192000" cy="1080000"/>
          </a:xfrm>
          <a:prstGeom prst="rect">
            <a:avLst/>
          </a:prstGeom>
          <a:gradFill>
            <a:gsLst>
              <a:gs pos="0">
                <a:srgbClr val="B5B9C5"/>
              </a:gs>
              <a:gs pos="100000">
                <a:srgbClr val="8592A3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2400"/>
          </a:p>
        </p:txBody>
      </p:sp>
      <p:sp>
        <p:nvSpPr>
          <p:cNvPr id="2" name="1 Título"/>
          <p:cNvSpPr>
            <a:spLocks noGrp="1"/>
          </p:cNvSpPr>
          <p:nvPr>
            <p:ph type="title" hasCustomPrompt="1"/>
          </p:nvPr>
        </p:nvSpPr>
        <p:spPr>
          <a:xfrm>
            <a:off x="1524011" y="0"/>
            <a:ext cx="10668032" cy="571480"/>
          </a:xfrm>
          <a:prstGeom prst="rect">
            <a:avLst/>
          </a:prstGeom>
        </p:spPr>
        <p:txBody>
          <a:bodyPr/>
          <a:lstStyle>
            <a:lvl1pPr algn="l">
              <a:defRPr sz="3200" b="1">
                <a:solidFill>
                  <a:schemeClr val="tx1"/>
                </a:solidFill>
                <a:latin typeface="Lucida Sans" pitchFamily="34" charset="0"/>
                <a:cs typeface="Times New Roman" pitchFamily="18" charset="0"/>
              </a:defRPr>
            </a:lvl1pPr>
          </a:lstStyle>
          <a:p>
            <a:r>
              <a:rPr lang="es-ES" dirty="0"/>
              <a:t>Título</a:t>
            </a:r>
          </a:p>
        </p:txBody>
      </p:sp>
      <p:sp>
        <p:nvSpPr>
          <p:cNvPr id="10" name="9 Marcador de texto"/>
          <p:cNvSpPr>
            <a:spLocks noGrp="1"/>
          </p:cNvSpPr>
          <p:nvPr>
            <p:ph type="body" sz="quarter" idx="10" hasCustomPrompt="1"/>
          </p:nvPr>
        </p:nvSpPr>
        <p:spPr>
          <a:xfrm>
            <a:off x="2190751" y="571480"/>
            <a:ext cx="10001249" cy="572400"/>
          </a:xfrm>
          <a:prstGeom prst="rect">
            <a:avLst/>
          </a:prstGeom>
        </p:spPr>
        <p:txBody>
          <a:bodyPr/>
          <a:lstStyle>
            <a:lvl1pPr>
              <a:buNone/>
              <a:defRPr sz="2000" b="1">
                <a:latin typeface="Lucida Sans" pitchFamily="34" charset="0"/>
              </a:defRPr>
            </a:lvl1pPr>
          </a:lstStyle>
          <a:p>
            <a:pPr lvl="0"/>
            <a:r>
              <a:rPr lang="es-CO" dirty="0"/>
              <a:t>Subtitulo</a:t>
            </a:r>
            <a:endParaRPr lang="es-ES" dirty="0"/>
          </a:p>
        </p:txBody>
      </p:sp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049035" y="71415"/>
            <a:ext cx="952507" cy="8164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453662040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73_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Rectángulo"/>
          <p:cNvSpPr/>
          <p:nvPr/>
        </p:nvSpPr>
        <p:spPr>
          <a:xfrm>
            <a:off x="0" y="0"/>
            <a:ext cx="12192000" cy="1080000"/>
          </a:xfrm>
          <a:prstGeom prst="rect">
            <a:avLst/>
          </a:prstGeom>
          <a:gradFill>
            <a:gsLst>
              <a:gs pos="0">
                <a:srgbClr val="B5B9C5"/>
              </a:gs>
              <a:gs pos="100000">
                <a:srgbClr val="8592A3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2400">
              <a:solidFill>
                <a:srgbClr val="FFFFFF"/>
              </a:solidFill>
            </a:endParaRPr>
          </a:p>
        </p:txBody>
      </p:sp>
      <p:sp>
        <p:nvSpPr>
          <p:cNvPr id="2" name="1 Título"/>
          <p:cNvSpPr>
            <a:spLocks noGrp="1"/>
          </p:cNvSpPr>
          <p:nvPr>
            <p:ph type="title" hasCustomPrompt="1"/>
          </p:nvPr>
        </p:nvSpPr>
        <p:spPr>
          <a:xfrm>
            <a:off x="36480" y="0"/>
            <a:ext cx="10668032" cy="571480"/>
          </a:xfrm>
          <a:prstGeom prst="rect">
            <a:avLst/>
          </a:prstGeom>
        </p:spPr>
        <p:txBody>
          <a:bodyPr/>
          <a:lstStyle>
            <a:lvl1pPr algn="l">
              <a:defRPr sz="3200" b="1">
                <a:solidFill>
                  <a:schemeClr val="tx1"/>
                </a:solidFill>
                <a:latin typeface="Lucida Sans" pitchFamily="34" charset="0"/>
                <a:cs typeface="Times New Roman" pitchFamily="18" charset="0"/>
              </a:defRPr>
            </a:lvl1pPr>
          </a:lstStyle>
          <a:p>
            <a:r>
              <a:rPr lang="es-ES" dirty="0"/>
              <a:t>Título</a:t>
            </a:r>
          </a:p>
        </p:txBody>
      </p:sp>
      <p:sp>
        <p:nvSpPr>
          <p:cNvPr id="10" name="9 Marcador de texto"/>
          <p:cNvSpPr>
            <a:spLocks noGrp="1"/>
          </p:cNvSpPr>
          <p:nvPr>
            <p:ph type="body" sz="quarter" idx="10" hasCustomPrompt="1"/>
          </p:nvPr>
        </p:nvSpPr>
        <p:spPr>
          <a:xfrm>
            <a:off x="703221" y="571480"/>
            <a:ext cx="10001249" cy="572400"/>
          </a:xfrm>
          <a:prstGeom prst="rect">
            <a:avLst/>
          </a:prstGeom>
        </p:spPr>
        <p:txBody>
          <a:bodyPr/>
          <a:lstStyle>
            <a:lvl1pPr>
              <a:buNone/>
              <a:defRPr sz="2000" b="1">
                <a:latin typeface="Lucida Sans" pitchFamily="34" charset="0"/>
              </a:defRPr>
            </a:lvl1pPr>
          </a:lstStyle>
          <a:p>
            <a:pPr lvl="0"/>
            <a:r>
              <a:rPr lang="es-CO" dirty="0"/>
              <a:t>Subtitulo</a:t>
            </a:r>
            <a:endParaRPr lang="es-ES" dirty="0"/>
          </a:p>
        </p:txBody>
      </p:sp>
      <p:pic>
        <p:nvPicPr>
          <p:cNvPr id="6" name="Picture 8" descr="logo_cimne_animado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320469" y="19066"/>
            <a:ext cx="1828800" cy="10336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094619819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Rectángulo"/>
          <p:cNvSpPr/>
          <p:nvPr/>
        </p:nvSpPr>
        <p:spPr>
          <a:xfrm>
            <a:off x="5524496" y="3571876"/>
            <a:ext cx="6667504" cy="1071570"/>
          </a:xfrm>
          <a:prstGeom prst="rect">
            <a:avLst/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2400"/>
          </a:p>
        </p:txBody>
      </p:sp>
      <p:sp>
        <p:nvSpPr>
          <p:cNvPr id="6" name="1 Título"/>
          <p:cNvSpPr>
            <a:spLocks noGrp="1"/>
          </p:cNvSpPr>
          <p:nvPr>
            <p:ph type="title" hasCustomPrompt="1"/>
          </p:nvPr>
        </p:nvSpPr>
        <p:spPr>
          <a:xfrm>
            <a:off x="5524496" y="3571876"/>
            <a:ext cx="6477003" cy="1000108"/>
          </a:xfrm>
          <a:prstGeom prst="rect">
            <a:avLst/>
          </a:prstGeom>
        </p:spPr>
        <p:txBody>
          <a:bodyPr/>
          <a:lstStyle>
            <a:lvl1pPr algn="l">
              <a:defRPr sz="4400" b="1">
                <a:solidFill>
                  <a:schemeClr val="tx1"/>
                </a:solidFill>
                <a:latin typeface="Lucida Sans" pitchFamily="34" charset="0"/>
                <a:cs typeface="Times New Roman" pitchFamily="18" charset="0"/>
              </a:defRPr>
            </a:lvl1pPr>
          </a:lstStyle>
          <a:p>
            <a:r>
              <a:rPr lang="es-ES" dirty="0"/>
              <a:t>Título</a:t>
            </a:r>
          </a:p>
        </p:txBody>
      </p:sp>
    </p:spTree>
    <p:extLst>
      <p:ext uri="{BB962C8B-B14F-4D97-AF65-F5344CB8AC3E}">
        <p14:creationId xmlns:p14="http://schemas.microsoft.com/office/powerpoint/2010/main" val="1150570079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Rectángulo"/>
          <p:cNvSpPr/>
          <p:nvPr/>
        </p:nvSpPr>
        <p:spPr>
          <a:xfrm>
            <a:off x="0" y="0"/>
            <a:ext cx="12192000" cy="1079500"/>
          </a:xfrm>
          <a:prstGeom prst="rect">
            <a:avLst/>
          </a:prstGeom>
          <a:gradFill>
            <a:gsLst>
              <a:gs pos="0">
                <a:srgbClr val="B5B9C5"/>
              </a:gs>
              <a:gs pos="100000">
                <a:srgbClr val="8592A3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400"/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049001" y="71439"/>
            <a:ext cx="952500" cy="815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524011" y="0"/>
            <a:ext cx="10668032" cy="571480"/>
          </a:xfrm>
          <a:prstGeom prst="rect">
            <a:avLst/>
          </a:prstGeom>
        </p:spPr>
        <p:txBody>
          <a:bodyPr/>
          <a:lstStyle>
            <a:lvl1pPr algn="l">
              <a:defRPr sz="3200" b="1">
                <a:solidFill>
                  <a:schemeClr val="tx1"/>
                </a:solidFill>
                <a:latin typeface="Lucida Sans" pitchFamily="34" charset="0"/>
                <a:cs typeface="Times New Roman" pitchFamily="18" charset="0"/>
              </a:defRPr>
            </a:lvl1pPr>
          </a:lstStyle>
          <a:p>
            <a:r>
              <a:rPr lang="es-ES_tradnl" noProof="0"/>
              <a:t>Clic para editar título</a:t>
            </a:r>
            <a:endParaRPr lang="en-US" noProof="0"/>
          </a:p>
        </p:txBody>
      </p:sp>
      <p:sp>
        <p:nvSpPr>
          <p:cNvPr id="10" name="9 Marcador de texto"/>
          <p:cNvSpPr>
            <a:spLocks noGrp="1"/>
          </p:cNvSpPr>
          <p:nvPr>
            <p:ph type="body" sz="quarter" idx="10"/>
          </p:nvPr>
        </p:nvSpPr>
        <p:spPr>
          <a:xfrm>
            <a:off x="2190751" y="571480"/>
            <a:ext cx="10001249" cy="572400"/>
          </a:xfrm>
          <a:prstGeom prst="rect">
            <a:avLst/>
          </a:prstGeom>
        </p:spPr>
        <p:txBody>
          <a:bodyPr/>
          <a:lstStyle>
            <a:lvl1pPr>
              <a:buNone/>
              <a:defRPr sz="2000" b="1">
                <a:latin typeface="Lucida Sans" pitchFamily="34" charset="0"/>
              </a:defRPr>
            </a:lvl1pPr>
          </a:lstStyle>
          <a:p>
            <a:pPr lvl="0"/>
            <a:r>
              <a:rPr lang="es-ES_tradnl" noProof="0"/>
              <a:t>Haga clic para modificar el estilo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val="849561867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66_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Rectángulo"/>
          <p:cNvSpPr/>
          <p:nvPr/>
        </p:nvSpPr>
        <p:spPr>
          <a:xfrm>
            <a:off x="0" y="0"/>
            <a:ext cx="12192000" cy="1080000"/>
          </a:xfrm>
          <a:prstGeom prst="rect">
            <a:avLst/>
          </a:prstGeom>
          <a:gradFill>
            <a:gsLst>
              <a:gs pos="0">
                <a:srgbClr val="B5B9C5"/>
              </a:gs>
              <a:gs pos="100000">
                <a:srgbClr val="8592A3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noProof="0"/>
          </a:p>
        </p:txBody>
      </p:sp>
      <p:sp>
        <p:nvSpPr>
          <p:cNvPr id="2" name="1 Título"/>
          <p:cNvSpPr>
            <a:spLocks noGrp="1"/>
          </p:cNvSpPr>
          <p:nvPr>
            <p:ph type="title" hasCustomPrompt="1"/>
          </p:nvPr>
        </p:nvSpPr>
        <p:spPr>
          <a:xfrm>
            <a:off x="1524011" y="0"/>
            <a:ext cx="10668032" cy="571480"/>
          </a:xfrm>
          <a:prstGeom prst="rect">
            <a:avLst/>
          </a:prstGeom>
        </p:spPr>
        <p:txBody>
          <a:bodyPr/>
          <a:lstStyle>
            <a:lvl1pPr algn="l">
              <a:defRPr sz="3200" b="1">
                <a:solidFill>
                  <a:schemeClr val="tx1"/>
                </a:solidFill>
                <a:latin typeface="Lucida Sans" pitchFamily="34" charset="0"/>
                <a:cs typeface="Times New Roman" pitchFamily="18" charset="0"/>
              </a:defRPr>
            </a:lvl1pPr>
          </a:lstStyle>
          <a:p>
            <a:r>
              <a:rPr lang="en-US" noProof="0"/>
              <a:t>Título</a:t>
            </a:r>
          </a:p>
        </p:txBody>
      </p:sp>
      <p:sp>
        <p:nvSpPr>
          <p:cNvPr id="10" name="9 Marcador de texto"/>
          <p:cNvSpPr>
            <a:spLocks noGrp="1"/>
          </p:cNvSpPr>
          <p:nvPr>
            <p:ph type="body" sz="quarter" idx="10" hasCustomPrompt="1"/>
          </p:nvPr>
        </p:nvSpPr>
        <p:spPr>
          <a:xfrm>
            <a:off x="2190751" y="571480"/>
            <a:ext cx="10001249" cy="572400"/>
          </a:xfrm>
          <a:prstGeom prst="rect">
            <a:avLst/>
          </a:prstGeom>
        </p:spPr>
        <p:txBody>
          <a:bodyPr/>
          <a:lstStyle>
            <a:lvl1pPr>
              <a:buNone/>
              <a:defRPr sz="2000" b="1">
                <a:latin typeface="Lucida Sans" pitchFamily="34" charset="0"/>
              </a:defRPr>
            </a:lvl1pPr>
          </a:lstStyle>
          <a:p>
            <a:pPr lvl="0"/>
            <a:r>
              <a:rPr lang="en-US" noProof="0"/>
              <a:t>Subtitulo</a:t>
            </a:r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2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049035" y="71415"/>
            <a:ext cx="952507" cy="8164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208596111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68_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Rectángulo"/>
          <p:cNvSpPr/>
          <p:nvPr/>
        </p:nvSpPr>
        <p:spPr>
          <a:xfrm>
            <a:off x="0" y="0"/>
            <a:ext cx="12192000" cy="1080000"/>
          </a:xfrm>
          <a:prstGeom prst="rect">
            <a:avLst/>
          </a:prstGeom>
          <a:gradFill>
            <a:gsLst>
              <a:gs pos="0">
                <a:srgbClr val="B5B9C5"/>
              </a:gs>
              <a:gs pos="100000">
                <a:srgbClr val="8592A3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2400"/>
          </a:p>
        </p:txBody>
      </p:sp>
      <p:sp>
        <p:nvSpPr>
          <p:cNvPr id="2" name="1 Título"/>
          <p:cNvSpPr>
            <a:spLocks noGrp="1"/>
          </p:cNvSpPr>
          <p:nvPr>
            <p:ph type="title" hasCustomPrompt="1"/>
          </p:nvPr>
        </p:nvSpPr>
        <p:spPr>
          <a:xfrm>
            <a:off x="1524011" y="0"/>
            <a:ext cx="10668032" cy="571480"/>
          </a:xfrm>
          <a:prstGeom prst="rect">
            <a:avLst/>
          </a:prstGeom>
        </p:spPr>
        <p:txBody>
          <a:bodyPr/>
          <a:lstStyle>
            <a:lvl1pPr algn="l">
              <a:defRPr sz="3200" b="1">
                <a:solidFill>
                  <a:schemeClr val="tx1"/>
                </a:solidFill>
                <a:latin typeface="Lucida Sans" pitchFamily="34" charset="0"/>
                <a:cs typeface="Times New Roman" pitchFamily="18" charset="0"/>
              </a:defRPr>
            </a:lvl1pPr>
          </a:lstStyle>
          <a:p>
            <a:r>
              <a:rPr lang="es-ES" dirty="0"/>
              <a:t>Título</a:t>
            </a:r>
          </a:p>
        </p:txBody>
      </p:sp>
      <p:sp>
        <p:nvSpPr>
          <p:cNvPr id="10" name="9 Marcador de texto"/>
          <p:cNvSpPr>
            <a:spLocks noGrp="1"/>
          </p:cNvSpPr>
          <p:nvPr>
            <p:ph type="body" sz="quarter" idx="10" hasCustomPrompt="1"/>
          </p:nvPr>
        </p:nvSpPr>
        <p:spPr>
          <a:xfrm>
            <a:off x="2190751" y="571480"/>
            <a:ext cx="10001249" cy="572400"/>
          </a:xfrm>
          <a:prstGeom prst="rect">
            <a:avLst/>
          </a:prstGeom>
        </p:spPr>
        <p:txBody>
          <a:bodyPr/>
          <a:lstStyle>
            <a:lvl1pPr>
              <a:buNone/>
              <a:defRPr sz="2000" b="1">
                <a:latin typeface="Lucida Sans" pitchFamily="34" charset="0"/>
              </a:defRPr>
            </a:lvl1pPr>
          </a:lstStyle>
          <a:p>
            <a:pPr lvl="0"/>
            <a:r>
              <a:rPr lang="es-CO" dirty="0"/>
              <a:t>Subtitulo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894311785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Only">
  <p:cSld name="Conteni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contenido"/>
          <p:cNvSpPr>
            <a:spLocks noGrp="1"/>
          </p:cNvSpPr>
          <p:nvPr>
            <p:ph/>
          </p:nvPr>
        </p:nvSpPr>
        <p:spPr>
          <a:xfrm>
            <a:off x="609601" y="685800"/>
            <a:ext cx="10972800" cy="5608638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CO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CO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080264633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AndObj">
  <p:cSld name="Título, text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09601" y="685800"/>
            <a:ext cx="10972800" cy="1143000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"/>
          <p:cNvSpPr>
            <a:spLocks noGrp="1"/>
          </p:cNvSpPr>
          <p:nvPr>
            <p:ph type="body" sz="half" idx="1"/>
          </p:nvPr>
        </p:nvSpPr>
        <p:spPr>
          <a:xfrm>
            <a:off x="609601" y="1905000"/>
            <a:ext cx="5384800" cy="4389438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6197600" y="1905000"/>
            <a:ext cx="5384800" cy="4389438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CO"/>
          </a:p>
        </p:txBody>
      </p:sp>
      <p:sp>
        <p:nvSpPr>
          <p:cNvPr id="6" name="6 Marcador de número de diapositiva"/>
          <p:cNvSpPr>
            <a:spLocks noGrp="1"/>
          </p:cNvSpPr>
          <p:nvPr>
            <p:ph type="sldNum" sz="quarter" idx="11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9915560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1CAF84-4A19-4D9A-9B82-46BCBED4F7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1801" y="858982"/>
            <a:ext cx="10380573" cy="143227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5A373DD-26AC-4E69-A17C-538D9C7C685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61800" y="2833255"/>
            <a:ext cx="5045281" cy="31657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AD30C23-A75F-45DF-BCCF-760C533AC7F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097092" y="2833255"/>
            <a:ext cx="5045281" cy="31657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82C3974-73EC-4F1B-9E92-0E279ABEE5C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32481" y="6236208"/>
            <a:ext cx="3037459" cy="365125"/>
          </a:xfrm>
        </p:spPr>
        <p:txBody>
          <a:bodyPr/>
          <a:lstStyle/>
          <a:p>
            <a:fld id="{C9B6D3E3-28E2-4380-A113-67698215C5F8}" type="datetime1">
              <a:rPr lang="en-US" smtClean="0"/>
              <a:t>6/27/2026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C70B3F2-3F28-42A3-9701-A6F01F1B18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32481" y="237744"/>
            <a:ext cx="4114800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5E7A2FC-50E7-4972-9F28-E3AC4EF93D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89782" y="237744"/>
            <a:ext cx="756746" cy="365760"/>
          </a:xfrm>
        </p:spPr>
        <p:txBody>
          <a:bodyPr/>
          <a:lstStyle/>
          <a:p>
            <a:fld id="{B4A918BC-4D43-4B42-B3C0-E7EBE25E6AF0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1531856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>
            <a:normAutofit/>
          </a:bodyPr>
          <a:lstStyle>
            <a:lvl1pPr algn="l">
              <a:defRPr sz="32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Subtitle 2"/>
          <p:cNvSpPr>
            <a:spLocks noGrp="1"/>
          </p:cNvSpPr>
          <p:nvPr>
            <p:ph type="subTitle" idx="1"/>
          </p:nvPr>
        </p:nvSpPr>
        <p:spPr>
          <a:xfrm>
            <a:off x="914400" y="3733800"/>
            <a:ext cx="9448800" cy="1905000"/>
          </a:xfrm>
        </p:spPr>
        <p:txBody>
          <a:bodyPr>
            <a:normAutofit/>
          </a:bodyPr>
          <a:lstStyle>
            <a:lvl1pPr marL="0" indent="0" algn="l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374016937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4_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468000"/>
          </a:xfrm>
        </p:spPr>
        <p:txBody>
          <a:bodyPr>
            <a:noAutofit/>
          </a:bodyPr>
          <a:lstStyle>
            <a:lvl1pPr algn="ctr">
              <a:defRPr sz="2600" b="0">
                <a:solidFill>
                  <a:schemeClr val="bg1"/>
                </a:solidFill>
              </a:defRPr>
            </a:lvl1pPr>
          </a:lstStyle>
          <a:p>
            <a:r>
              <a:rPr lang="es-ES_tradnl"/>
              <a:t>Clic para editar título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051939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6909B4-8E23-41C4-A8B4-481F22887BC6}" type="datetimeFigureOut">
              <a:rPr lang="es-CO" smtClean="0"/>
              <a:pPr/>
              <a:t>27/06/2026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2D838-D53E-454B-BC52-E241D0700511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260419895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6909B4-8E23-41C4-A8B4-481F22887BC6}" type="datetimeFigureOut">
              <a:rPr lang="es-CO" smtClean="0"/>
              <a:pPr/>
              <a:t>27/06/2026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2D838-D53E-454B-BC52-E241D0700511}" type="slidenum">
              <a:rPr lang="es-CO" smtClean="0"/>
              <a:pPr/>
              <a:t>‹Nº›</a:t>
            </a:fld>
            <a:endParaRPr lang="es-CO"/>
          </a:p>
        </p:txBody>
      </p:sp>
      <p:pic>
        <p:nvPicPr>
          <p:cNvPr id="7" name="2 Imagen">
            <a:extLst>
              <a:ext uri="{FF2B5EF4-FFF2-40B4-BE49-F238E27FC236}">
                <a16:creationId xmlns:a16="http://schemas.microsoft.com/office/drawing/2014/main" id="{7DA99032-C76A-843E-AC34-6DD544AA8ED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82" t="35220" r="6866" b="35918"/>
          <a:stretch>
            <a:fillRect/>
          </a:stretch>
        </p:blipFill>
        <p:spPr bwMode="auto">
          <a:xfrm>
            <a:off x="36395" y="1"/>
            <a:ext cx="4802717" cy="981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7 Imagen">
            <a:extLst>
              <a:ext uri="{FF2B5EF4-FFF2-40B4-BE49-F238E27FC236}">
                <a16:creationId xmlns:a16="http://schemas.microsoft.com/office/drawing/2014/main" id="{3FDA601F-38AD-7B99-90B4-390F788FAE9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089" t="87122" r="4167" b="2083"/>
          <a:stretch>
            <a:fillRect/>
          </a:stretch>
        </p:blipFill>
        <p:spPr bwMode="auto">
          <a:xfrm>
            <a:off x="9395472" y="6064498"/>
            <a:ext cx="2760133" cy="7662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00743558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6909B4-8E23-41C4-A8B4-481F22887BC6}" type="datetimeFigureOut">
              <a:rPr lang="es-CO" smtClean="0"/>
              <a:pPr/>
              <a:t>27/06/2026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2D838-D53E-454B-BC52-E241D0700511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833479396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6909B4-8E23-41C4-A8B4-481F22887BC6}" type="datetimeFigureOut">
              <a:rPr lang="es-CO" smtClean="0"/>
              <a:pPr/>
              <a:t>27/06/2026</a:t>
            </a:fld>
            <a:endParaRPr lang="es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2D838-D53E-454B-BC52-E241D0700511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023267595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6909B4-8E23-41C4-A8B4-481F22887BC6}" type="datetimeFigureOut">
              <a:rPr lang="es-CO" smtClean="0"/>
              <a:pPr/>
              <a:t>27/06/2026</a:t>
            </a:fld>
            <a:endParaRPr lang="es-CO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2D838-D53E-454B-BC52-E241D0700511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764963882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6909B4-8E23-41C4-A8B4-481F22887BC6}" type="datetimeFigureOut">
              <a:rPr lang="es-CO" smtClean="0"/>
              <a:pPr/>
              <a:t>27/06/2026</a:t>
            </a:fld>
            <a:endParaRPr lang="es-C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2D838-D53E-454B-BC52-E241D0700511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214063880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6909B4-8E23-41C4-A8B4-481F22887BC6}" type="datetimeFigureOut">
              <a:rPr lang="es-CO" smtClean="0"/>
              <a:pPr/>
              <a:t>27/06/2026</a:t>
            </a:fld>
            <a:endParaRPr lang="es-CO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2D838-D53E-454B-BC52-E241D0700511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534541626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6909B4-8E23-41C4-A8B4-481F22887BC6}" type="datetimeFigureOut">
              <a:rPr lang="es-CO" smtClean="0"/>
              <a:pPr/>
              <a:t>27/06/2026</a:t>
            </a:fld>
            <a:endParaRPr lang="es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2D838-D53E-454B-BC52-E241D0700511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2584600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1.xml"/><Relationship Id="rId13" Type="http://schemas.openxmlformats.org/officeDocument/2006/relationships/slideLayout" Target="../slideLayouts/slideLayout156.xml"/><Relationship Id="rId3" Type="http://schemas.openxmlformats.org/officeDocument/2006/relationships/slideLayout" Target="../slideLayouts/slideLayout146.xml"/><Relationship Id="rId7" Type="http://schemas.openxmlformats.org/officeDocument/2006/relationships/slideLayout" Target="../slideLayouts/slideLayout150.xml"/><Relationship Id="rId12" Type="http://schemas.openxmlformats.org/officeDocument/2006/relationships/slideLayout" Target="../slideLayouts/slideLayout155.xml"/><Relationship Id="rId2" Type="http://schemas.openxmlformats.org/officeDocument/2006/relationships/slideLayout" Target="../slideLayouts/slideLayout145.xml"/><Relationship Id="rId1" Type="http://schemas.openxmlformats.org/officeDocument/2006/relationships/slideLayout" Target="../slideLayouts/slideLayout144.xml"/><Relationship Id="rId6" Type="http://schemas.openxmlformats.org/officeDocument/2006/relationships/slideLayout" Target="../slideLayouts/slideLayout149.xml"/><Relationship Id="rId11" Type="http://schemas.openxmlformats.org/officeDocument/2006/relationships/slideLayout" Target="../slideLayouts/slideLayout154.xml"/><Relationship Id="rId5" Type="http://schemas.openxmlformats.org/officeDocument/2006/relationships/slideLayout" Target="../slideLayouts/slideLayout148.xml"/><Relationship Id="rId10" Type="http://schemas.openxmlformats.org/officeDocument/2006/relationships/slideLayout" Target="../slideLayouts/slideLayout153.xml"/><Relationship Id="rId4" Type="http://schemas.openxmlformats.org/officeDocument/2006/relationships/slideLayout" Target="../slideLayouts/slideLayout147.xml"/><Relationship Id="rId9" Type="http://schemas.openxmlformats.org/officeDocument/2006/relationships/slideLayout" Target="../slideLayouts/slideLayout152.xml"/><Relationship Id="rId14" Type="http://schemas.openxmlformats.org/officeDocument/2006/relationships/theme" Target="../theme/theme10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4.xml"/><Relationship Id="rId3" Type="http://schemas.openxmlformats.org/officeDocument/2006/relationships/slideLayout" Target="../slideLayouts/slideLayout159.xml"/><Relationship Id="rId7" Type="http://schemas.openxmlformats.org/officeDocument/2006/relationships/slideLayout" Target="../slideLayouts/slideLayout163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58.xml"/><Relationship Id="rId1" Type="http://schemas.openxmlformats.org/officeDocument/2006/relationships/slideLayout" Target="../slideLayouts/slideLayout157.xml"/><Relationship Id="rId6" Type="http://schemas.openxmlformats.org/officeDocument/2006/relationships/slideLayout" Target="../slideLayouts/slideLayout162.xml"/><Relationship Id="rId11" Type="http://schemas.openxmlformats.org/officeDocument/2006/relationships/slideLayout" Target="../slideLayouts/slideLayout167.xml"/><Relationship Id="rId5" Type="http://schemas.openxmlformats.org/officeDocument/2006/relationships/slideLayout" Target="../slideLayouts/slideLayout161.xml"/><Relationship Id="rId10" Type="http://schemas.openxmlformats.org/officeDocument/2006/relationships/slideLayout" Target="../slideLayouts/slideLayout166.xml"/><Relationship Id="rId4" Type="http://schemas.openxmlformats.org/officeDocument/2006/relationships/slideLayout" Target="../slideLayouts/slideLayout160.xml"/><Relationship Id="rId9" Type="http://schemas.openxmlformats.org/officeDocument/2006/relationships/slideLayout" Target="../slideLayouts/slideLayout165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5.xml"/><Relationship Id="rId13" Type="http://schemas.openxmlformats.org/officeDocument/2006/relationships/slideLayout" Target="../slideLayouts/slideLayout180.xml"/><Relationship Id="rId3" Type="http://schemas.openxmlformats.org/officeDocument/2006/relationships/slideLayout" Target="../slideLayouts/slideLayout170.xml"/><Relationship Id="rId7" Type="http://schemas.openxmlformats.org/officeDocument/2006/relationships/slideLayout" Target="../slideLayouts/slideLayout174.xml"/><Relationship Id="rId12" Type="http://schemas.openxmlformats.org/officeDocument/2006/relationships/slideLayout" Target="../slideLayouts/slideLayout179.xml"/><Relationship Id="rId2" Type="http://schemas.openxmlformats.org/officeDocument/2006/relationships/slideLayout" Target="../slideLayouts/slideLayout169.xml"/><Relationship Id="rId1" Type="http://schemas.openxmlformats.org/officeDocument/2006/relationships/slideLayout" Target="../slideLayouts/slideLayout168.xml"/><Relationship Id="rId6" Type="http://schemas.openxmlformats.org/officeDocument/2006/relationships/slideLayout" Target="../slideLayouts/slideLayout173.xml"/><Relationship Id="rId11" Type="http://schemas.openxmlformats.org/officeDocument/2006/relationships/slideLayout" Target="../slideLayouts/slideLayout178.xml"/><Relationship Id="rId5" Type="http://schemas.openxmlformats.org/officeDocument/2006/relationships/slideLayout" Target="../slideLayouts/slideLayout172.xml"/><Relationship Id="rId15" Type="http://schemas.openxmlformats.org/officeDocument/2006/relationships/theme" Target="../theme/theme12.xml"/><Relationship Id="rId10" Type="http://schemas.openxmlformats.org/officeDocument/2006/relationships/slideLayout" Target="../slideLayouts/slideLayout177.xml"/><Relationship Id="rId4" Type="http://schemas.openxmlformats.org/officeDocument/2006/relationships/slideLayout" Target="../slideLayouts/slideLayout171.xml"/><Relationship Id="rId9" Type="http://schemas.openxmlformats.org/officeDocument/2006/relationships/slideLayout" Target="../slideLayouts/slideLayout176.xml"/><Relationship Id="rId14" Type="http://schemas.openxmlformats.org/officeDocument/2006/relationships/slideLayout" Target="../slideLayouts/slideLayout18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15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13" Type="http://schemas.openxmlformats.org/officeDocument/2006/relationships/slideLayout" Target="../slideLayouts/slideLayout29.xml"/><Relationship Id="rId18" Type="http://schemas.openxmlformats.org/officeDocument/2006/relationships/slideLayout" Target="../slideLayouts/slideLayout34.xml"/><Relationship Id="rId26" Type="http://schemas.openxmlformats.org/officeDocument/2006/relationships/slideLayout" Target="../slideLayouts/slideLayout42.xml"/><Relationship Id="rId3" Type="http://schemas.openxmlformats.org/officeDocument/2006/relationships/slideLayout" Target="../slideLayouts/slideLayout19.xml"/><Relationship Id="rId21" Type="http://schemas.openxmlformats.org/officeDocument/2006/relationships/slideLayout" Target="../slideLayouts/slideLayout37.xml"/><Relationship Id="rId7" Type="http://schemas.openxmlformats.org/officeDocument/2006/relationships/slideLayout" Target="../slideLayouts/slideLayout23.xml"/><Relationship Id="rId12" Type="http://schemas.openxmlformats.org/officeDocument/2006/relationships/slideLayout" Target="../slideLayouts/slideLayout28.xml"/><Relationship Id="rId17" Type="http://schemas.openxmlformats.org/officeDocument/2006/relationships/slideLayout" Target="../slideLayouts/slideLayout33.xml"/><Relationship Id="rId25" Type="http://schemas.openxmlformats.org/officeDocument/2006/relationships/slideLayout" Target="../slideLayouts/slideLayout41.xml"/><Relationship Id="rId2" Type="http://schemas.openxmlformats.org/officeDocument/2006/relationships/slideLayout" Target="../slideLayouts/slideLayout18.xml"/><Relationship Id="rId16" Type="http://schemas.openxmlformats.org/officeDocument/2006/relationships/slideLayout" Target="../slideLayouts/slideLayout32.xml"/><Relationship Id="rId20" Type="http://schemas.openxmlformats.org/officeDocument/2006/relationships/slideLayout" Target="../slideLayouts/slideLayout36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7.xml"/><Relationship Id="rId24" Type="http://schemas.openxmlformats.org/officeDocument/2006/relationships/slideLayout" Target="../slideLayouts/slideLayout40.xml"/><Relationship Id="rId5" Type="http://schemas.openxmlformats.org/officeDocument/2006/relationships/slideLayout" Target="../slideLayouts/slideLayout21.xml"/><Relationship Id="rId15" Type="http://schemas.openxmlformats.org/officeDocument/2006/relationships/slideLayout" Target="../slideLayouts/slideLayout31.xml"/><Relationship Id="rId23" Type="http://schemas.openxmlformats.org/officeDocument/2006/relationships/slideLayout" Target="../slideLayouts/slideLayout39.xml"/><Relationship Id="rId28" Type="http://schemas.openxmlformats.org/officeDocument/2006/relationships/theme" Target="../theme/theme3.xml"/><Relationship Id="rId10" Type="http://schemas.openxmlformats.org/officeDocument/2006/relationships/slideLayout" Target="../slideLayouts/slideLayout26.xml"/><Relationship Id="rId19" Type="http://schemas.openxmlformats.org/officeDocument/2006/relationships/slideLayout" Target="../slideLayouts/slideLayout35.xml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Relationship Id="rId14" Type="http://schemas.openxmlformats.org/officeDocument/2006/relationships/slideLayout" Target="../slideLayouts/slideLayout30.xml"/><Relationship Id="rId22" Type="http://schemas.openxmlformats.org/officeDocument/2006/relationships/slideLayout" Target="../slideLayouts/slideLayout38.xml"/><Relationship Id="rId27" Type="http://schemas.openxmlformats.org/officeDocument/2006/relationships/slideLayout" Target="../slideLayouts/slideLayout4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1.xml"/><Relationship Id="rId13" Type="http://schemas.openxmlformats.org/officeDocument/2006/relationships/slideLayout" Target="../slideLayouts/slideLayout56.xml"/><Relationship Id="rId18" Type="http://schemas.openxmlformats.org/officeDocument/2006/relationships/slideLayout" Target="../slideLayouts/slideLayout61.xml"/><Relationship Id="rId26" Type="http://schemas.openxmlformats.org/officeDocument/2006/relationships/theme" Target="../theme/theme4.xml"/><Relationship Id="rId3" Type="http://schemas.openxmlformats.org/officeDocument/2006/relationships/slideLayout" Target="../slideLayouts/slideLayout46.xml"/><Relationship Id="rId21" Type="http://schemas.openxmlformats.org/officeDocument/2006/relationships/slideLayout" Target="../slideLayouts/slideLayout64.xml"/><Relationship Id="rId7" Type="http://schemas.openxmlformats.org/officeDocument/2006/relationships/slideLayout" Target="../slideLayouts/slideLayout50.xml"/><Relationship Id="rId12" Type="http://schemas.openxmlformats.org/officeDocument/2006/relationships/slideLayout" Target="../slideLayouts/slideLayout55.xml"/><Relationship Id="rId17" Type="http://schemas.openxmlformats.org/officeDocument/2006/relationships/slideLayout" Target="../slideLayouts/slideLayout60.xml"/><Relationship Id="rId25" Type="http://schemas.openxmlformats.org/officeDocument/2006/relationships/slideLayout" Target="../slideLayouts/slideLayout68.xml"/><Relationship Id="rId2" Type="http://schemas.openxmlformats.org/officeDocument/2006/relationships/slideLayout" Target="../slideLayouts/slideLayout45.xml"/><Relationship Id="rId16" Type="http://schemas.openxmlformats.org/officeDocument/2006/relationships/slideLayout" Target="../slideLayouts/slideLayout59.xml"/><Relationship Id="rId20" Type="http://schemas.openxmlformats.org/officeDocument/2006/relationships/slideLayout" Target="../slideLayouts/slideLayout63.xml"/><Relationship Id="rId1" Type="http://schemas.openxmlformats.org/officeDocument/2006/relationships/slideLayout" Target="../slideLayouts/slideLayout44.xml"/><Relationship Id="rId6" Type="http://schemas.openxmlformats.org/officeDocument/2006/relationships/slideLayout" Target="../slideLayouts/slideLayout49.xml"/><Relationship Id="rId11" Type="http://schemas.openxmlformats.org/officeDocument/2006/relationships/slideLayout" Target="../slideLayouts/slideLayout54.xml"/><Relationship Id="rId24" Type="http://schemas.openxmlformats.org/officeDocument/2006/relationships/slideLayout" Target="../slideLayouts/slideLayout67.xml"/><Relationship Id="rId5" Type="http://schemas.openxmlformats.org/officeDocument/2006/relationships/slideLayout" Target="../slideLayouts/slideLayout48.xml"/><Relationship Id="rId15" Type="http://schemas.openxmlformats.org/officeDocument/2006/relationships/slideLayout" Target="../slideLayouts/slideLayout58.xml"/><Relationship Id="rId23" Type="http://schemas.openxmlformats.org/officeDocument/2006/relationships/slideLayout" Target="../slideLayouts/slideLayout66.xml"/><Relationship Id="rId10" Type="http://schemas.openxmlformats.org/officeDocument/2006/relationships/slideLayout" Target="../slideLayouts/slideLayout53.xml"/><Relationship Id="rId19" Type="http://schemas.openxmlformats.org/officeDocument/2006/relationships/slideLayout" Target="../slideLayouts/slideLayout62.xml"/><Relationship Id="rId4" Type="http://schemas.openxmlformats.org/officeDocument/2006/relationships/slideLayout" Target="../slideLayouts/slideLayout47.xml"/><Relationship Id="rId9" Type="http://schemas.openxmlformats.org/officeDocument/2006/relationships/slideLayout" Target="../slideLayouts/slideLayout52.xml"/><Relationship Id="rId14" Type="http://schemas.openxmlformats.org/officeDocument/2006/relationships/slideLayout" Target="../slideLayouts/slideLayout57.xml"/><Relationship Id="rId22" Type="http://schemas.openxmlformats.org/officeDocument/2006/relationships/slideLayout" Target="../slideLayouts/slideLayout65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6.xml"/><Relationship Id="rId13" Type="http://schemas.openxmlformats.org/officeDocument/2006/relationships/slideLayout" Target="../slideLayouts/slideLayout81.xml"/><Relationship Id="rId18" Type="http://schemas.openxmlformats.org/officeDocument/2006/relationships/slideLayout" Target="../slideLayouts/slideLayout86.xml"/><Relationship Id="rId3" Type="http://schemas.openxmlformats.org/officeDocument/2006/relationships/slideLayout" Target="../slideLayouts/slideLayout71.xml"/><Relationship Id="rId21" Type="http://schemas.openxmlformats.org/officeDocument/2006/relationships/slideLayout" Target="../slideLayouts/slideLayout89.xml"/><Relationship Id="rId7" Type="http://schemas.openxmlformats.org/officeDocument/2006/relationships/slideLayout" Target="../slideLayouts/slideLayout75.xml"/><Relationship Id="rId12" Type="http://schemas.openxmlformats.org/officeDocument/2006/relationships/slideLayout" Target="../slideLayouts/slideLayout80.xml"/><Relationship Id="rId17" Type="http://schemas.openxmlformats.org/officeDocument/2006/relationships/slideLayout" Target="../slideLayouts/slideLayout85.xml"/><Relationship Id="rId2" Type="http://schemas.openxmlformats.org/officeDocument/2006/relationships/slideLayout" Target="../slideLayouts/slideLayout70.xml"/><Relationship Id="rId16" Type="http://schemas.openxmlformats.org/officeDocument/2006/relationships/slideLayout" Target="../slideLayouts/slideLayout84.xml"/><Relationship Id="rId20" Type="http://schemas.openxmlformats.org/officeDocument/2006/relationships/slideLayout" Target="../slideLayouts/slideLayout88.xml"/><Relationship Id="rId1" Type="http://schemas.openxmlformats.org/officeDocument/2006/relationships/slideLayout" Target="../slideLayouts/slideLayout69.xml"/><Relationship Id="rId6" Type="http://schemas.openxmlformats.org/officeDocument/2006/relationships/slideLayout" Target="../slideLayouts/slideLayout74.xml"/><Relationship Id="rId11" Type="http://schemas.openxmlformats.org/officeDocument/2006/relationships/slideLayout" Target="../slideLayouts/slideLayout79.xml"/><Relationship Id="rId24" Type="http://schemas.openxmlformats.org/officeDocument/2006/relationships/theme" Target="../theme/theme5.xml"/><Relationship Id="rId5" Type="http://schemas.openxmlformats.org/officeDocument/2006/relationships/slideLayout" Target="../slideLayouts/slideLayout73.xml"/><Relationship Id="rId15" Type="http://schemas.openxmlformats.org/officeDocument/2006/relationships/slideLayout" Target="../slideLayouts/slideLayout83.xml"/><Relationship Id="rId23" Type="http://schemas.openxmlformats.org/officeDocument/2006/relationships/slideLayout" Target="../slideLayouts/slideLayout91.xml"/><Relationship Id="rId10" Type="http://schemas.openxmlformats.org/officeDocument/2006/relationships/slideLayout" Target="../slideLayouts/slideLayout78.xml"/><Relationship Id="rId19" Type="http://schemas.openxmlformats.org/officeDocument/2006/relationships/slideLayout" Target="../slideLayouts/slideLayout87.xml"/><Relationship Id="rId4" Type="http://schemas.openxmlformats.org/officeDocument/2006/relationships/slideLayout" Target="../slideLayouts/slideLayout72.xml"/><Relationship Id="rId9" Type="http://schemas.openxmlformats.org/officeDocument/2006/relationships/slideLayout" Target="../slideLayouts/slideLayout77.xml"/><Relationship Id="rId14" Type="http://schemas.openxmlformats.org/officeDocument/2006/relationships/slideLayout" Target="../slideLayouts/slideLayout82.xml"/><Relationship Id="rId22" Type="http://schemas.openxmlformats.org/officeDocument/2006/relationships/slideLayout" Target="../slideLayouts/slideLayout90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9.xml"/><Relationship Id="rId13" Type="http://schemas.openxmlformats.org/officeDocument/2006/relationships/slideLayout" Target="../slideLayouts/slideLayout104.xml"/><Relationship Id="rId3" Type="http://schemas.openxmlformats.org/officeDocument/2006/relationships/slideLayout" Target="../slideLayouts/slideLayout94.xml"/><Relationship Id="rId7" Type="http://schemas.openxmlformats.org/officeDocument/2006/relationships/slideLayout" Target="../slideLayouts/slideLayout98.xml"/><Relationship Id="rId12" Type="http://schemas.openxmlformats.org/officeDocument/2006/relationships/slideLayout" Target="../slideLayouts/slideLayout103.xml"/><Relationship Id="rId2" Type="http://schemas.openxmlformats.org/officeDocument/2006/relationships/slideLayout" Target="../slideLayouts/slideLayout93.xml"/><Relationship Id="rId16" Type="http://schemas.openxmlformats.org/officeDocument/2006/relationships/theme" Target="../theme/theme6.xml"/><Relationship Id="rId1" Type="http://schemas.openxmlformats.org/officeDocument/2006/relationships/slideLayout" Target="../slideLayouts/slideLayout92.xml"/><Relationship Id="rId6" Type="http://schemas.openxmlformats.org/officeDocument/2006/relationships/slideLayout" Target="../slideLayouts/slideLayout97.xml"/><Relationship Id="rId11" Type="http://schemas.openxmlformats.org/officeDocument/2006/relationships/slideLayout" Target="../slideLayouts/slideLayout102.xml"/><Relationship Id="rId5" Type="http://schemas.openxmlformats.org/officeDocument/2006/relationships/slideLayout" Target="../slideLayouts/slideLayout96.xml"/><Relationship Id="rId15" Type="http://schemas.openxmlformats.org/officeDocument/2006/relationships/slideLayout" Target="../slideLayouts/slideLayout106.xml"/><Relationship Id="rId10" Type="http://schemas.openxmlformats.org/officeDocument/2006/relationships/slideLayout" Target="../slideLayouts/slideLayout101.xml"/><Relationship Id="rId4" Type="http://schemas.openxmlformats.org/officeDocument/2006/relationships/slideLayout" Target="../slideLayouts/slideLayout95.xml"/><Relationship Id="rId9" Type="http://schemas.openxmlformats.org/officeDocument/2006/relationships/slideLayout" Target="../slideLayouts/slideLayout100.xml"/><Relationship Id="rId14" Type="http://schemas.openxmlformats.org/officeDocument/2006/relationships/slideLayout" Target="../slideLayouts/slideLayout105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4.xml"/><Relationship Id="rId13" Type="http://schemas.openxmlformats.org/officeDocument/2006/relationships/theme" Target="../theme/theme7.xml"/><Relationship Id="rId3" Type="http://schemas.openxmlformats.org/officeDocument/2006/relationships/slideLayout" Target="../slideLayouts/slideLayout109.xml"/><Relationship Id="rId7" Type="http://schemas.openxmlformats.org/officeDocument/2006/relationships/slideLayout" Target="../slideLayouts/slideLayout113.xml"/><Relationship Id="rId12" Type="http://schemas.openxmlformats.org/officeDocument/2006/relationships/slideLayout" Target="../slideLayouts/slideLayout118.xml"/><Relationship Id="rId2" Type="http://schemas.openxmlformats.org/officeDocument/2006/relationships/slideLayout" Target="../slideLayouts/slideLayout108.xml"/><Relationship Id="rId1" Type="http://schemas.openxmlformats.org/officeDocument/2006/relationships/slideLayout" Target="../slideLayouts/slideLayout107.xml"/><Relationship Id="rId6" Type="http://schemas.openxmlformats.org/officeDocument/2006/relationships/slideLayout" Target="../slideLayouts/slideLayout112.xml"/><Relationship Id="rId11" Type="http://schemas.openxmlformats.org/officeDocument/2006/relationships/slideLayout" Target="../slideLayouts/slideLayout117.xml"/><Relationship Id="rId5" Type="http://schemas.openxmlformats.org/officeDocument/2006/relationships/slideLayout" Target="../slideLayouts/slideLayout111.xml"/><Relationship Id="rId10" Type="http://schemas.openxmlformats.org/officeDocument/2006/relationships/slideLayout" Target="../slideLayouts/slideLayout116.xml"/><Relationship Id="rId4" Type="http://schemas.openxmlformats.org/officeDocument/2006/relationships/slideLayout" Target="../slideLayouts/slideLayout110.xml"/><Relationship Id="rId9" Type="http://schemas.openxmlformats.org/officeDocument/2006/relationships/slideLayout" Target="../slideLayouts/slideLayout11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6.xml"/><Relationship Id="rId13" Type="http://schemas.openxmlformats.org/officeDocument/2006/relationships/theme" Target="../theme/theme8.xml"/><Relationship Id="rId3" Type="http://schemas.openxmlformats.org/officeDocument/2006/relationships/slideLayout" Target="../slideLayouts/slideLayout121.xml"/><Relationship Id="rId7" Type="http://schemas.openxmlformats.org/officeDocument/2006/relationships/slideLayout" Target="../slideLayouts/slideLayout125.xml"/><Relationship Id="rId12" Type="http://schemas.openxmlformats.org/officeDocument/2006/relationships/slideLayout" Target="../slideLayouts/slideLayout130.xml"/><Relationship Id="rId2" Type="http://schemas.openxmlformats.org/officeDocument/2006/relationships/slideLayout" Target="../slideLayouts/slideLayout120.xml"/><Relationship Id="rId1" Type="http://schemas.openxmlformats.org/officeDocument/2006/relationships/slideLayout" Target="../slideLayouts/slideLayout119.xml"/><Relationship Id="rId6" Type="http://schemas.openxmlformats.org/officeDocument/2006/relationships/slideLayout" Target="../slideLayouts/slideLayout124.xml"/><Relationship Id="rId11" Type="http://schemas.openxmlformats.org/officeDocument/2006/relationships/slideLayout" Target="../slideLayouts/slideLayout129.xml"/><Relationship Id="rId5" Type="http://schemas.openxmlformats.org/officeDocument/2006/relationships/slideLayout" Target="../slideLayouts/slideLayout123.xml"/><Relationship Id="rId10" Type="http://schemas.openxmlformats.org/officeDocument/2006/relationships/slideLayout" Target="../slideLayouts/slideLayout128.xml"/><Relationship Id="rId4" Type="http://schemas.openxmlformats.org/officeDocument/2006/relationships/slideLayout" Target="../slideLayouts/slideLayout122.xml"/><Relationship Id="rId9" Type="http://schemas.openxmlformats.org/officeDocument/2006/relationships/slideLayout" Target="../slideLayouts/slideLayout127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8.xml"/><Relationship Id="rId13" Type="http://schemas.openxmlformats.org/officeDocument/2006/relationships/slideLayout" Target="../slideLayouts/slideLayout143.xml"/><Relationship Id="rId3" Type="http://schemas.openxmlformats.org/officeDocument/2006/relationships/slideLayout" Target="../slideLayouts/slideLayout133.xml"/><Relationship Id="rId7" Type="http://schemas.openxmlformats.org/officeDocument/2006/relationships/slideLayout" Target="../slideLayouts/slideLayout137.xml"/><Relationship Id="rId12" Type="http://schemas.openxmlformats.org/officeDocument/2006/relationships/slideLayout" Target="../slideLayouts/slideLayout142.xml"/><Relationship Id="rId2" Type="http://schemas.openxmlformats.org/officeDocument/2006/relationships/slideLayout" Target="../slideLayouts/slideLayout132.xml"/><Relationship Id="rId1" Type="http://schemas.openxmlformats.org/officeDocument/2006/relationships/slideLayout" Target="../slideLayouts/slideLayout131.xml"/><Relationship Id="rId6" Type="http://schemas.openxmlformats.org/officeDocument/2006/relationships/slideLayout" Target="../slideLayouts/slideLayout136.xml"/><Relationship Id="rId11" Type="http://schemas.openxmlformats.org/officeDocument/2006/relationships/slideLayout" Target="../slideLayouts/slideLayout141.xml"/><Relationship Id="rId5" Type="http://schemas.openxmlformats.org/officeDocument/2006/relationships/slideLayout" Target="../slideLayouts/slideLayout135.xml"/><Relationship Id="rId10" Type="http://schemas.openxmlformats.org/officeDocument/2006/relationships/slideLayout" Target="../slideLayouts/slideLayout140.xml"/><Relationship Id="rId4" Type="http://schemas.openxmlformats.org/officeDocument/2006/relationships/slideLayout" Target="../slideLayouts/slideLayout134.xml"/><Relationship Id="rId9" Type="http://schemas.openxmlformats.org/officeDocument/2006/relationships/slideLayout" Target="../slideLayouts/slideLayout139.xml"/><Relationship Id="rId14" Type="http://schemas.openxmlformats.org/officeDocument/2006/relationships/theme" Target="../theme/theme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/>
          </p:cNvSpPr>
          <p:nvPr>
            <p:ph type="title"/>
          </p:nvPr>
        </p:nvSpPr>
        <p:spPr bwMode="auto">
          <a:xfrm>
            <a:off x="0" y="0"/>
            <a:ext cx="12192000" cy="468000"/>
          </a:xfrm>
          <a:prstGeom prst="rect">
            <a:avLst/>
          </a:prstGeom>
          <a:solidFill>
            <a:schemeClr val="bg2">
              <a:lumMod val="25000"/>
            </a:schemeClr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_tradnl"/>
              <a:t>Clic para editar título</a:t>
            </a:r>
            <a:endParaRPr lang="en-US" dirty="0"/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06022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105" r:id="rId1"/>
    <p:sldLayoutId id="2147485106" r:id="rId2"/>
    <p:sldLayoutId id="2147485107" r:id="rId3"/>
    <p:sldLayoutId id="2147485108" r:id="rId4"/>
    <p:sldLayoutId id="2147485110" r:id="rId5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2800" kern="1200">
          <a:solidFill>
            <a:schemeClr val="bg1"/>
          </a:solidFill>
          <a:latin typeface="Lucida Sans Unicode" charset="0"/>
          <a:ea typeface="Lucida Sans Unicode" charset="0"/>
          <a:cs typeface="Lucida Sans Unicode" charset="0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rebuchet MS" pitchFamily="-32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rebuchet MS" pitchFamily="-32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rebuchet MS" pitchFamily="-32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rebuchet MS" pitchFamily="-32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rebuchet MS" pitchFamily="-32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rebuchet MS" pitchFamily="-32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rebuchet MS" pitchFamily="-32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rebuchet MS" pitchFamily="-32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Lucida Sans Unicode" charset="0"/>
          <a:ea typeface="Lucida Sans Unicode" charset="0"/>
          <a:cs typeface="Lucida Sans Unicode" charset="0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Lucida Sans Unicode" charset="0"/>
          <a:ea typeface="Lucida Sans Unicode" charset="0"/>
          <a:cs typeface="Lucida Sans Unicode" charset="0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Lucida Sans Unicode" charset="0"/>
          <a:ea typeface="Lucida Sans Unicode" charset="0"/>
          <a:cs typeface="Lucida Sans Unicode" charset="0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Lucida Sans Unicode" charset="0"/>
          <a:ea typeface="Lucida Sans Unicode" charset="0"/>
          <a:cs typeface="Lucida Sans Unicode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Lucida Sans Unicode" charset="0"/>
          <a:ea typeface="Lucida Sans Unicode" charset="0"/>
          <a:cs typeface="Lucida Sans Unicode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1F73292A-A26D-4B64-9067-CBE6CCCD45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447C3285-8BAB-431A-96B1-1BCA2525B8A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8FA8190C-872E-4E2A-B11A-559DF2CF682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738A77-68EF-4664-9FC6-F262ABDF45FF}" type="datetimeFigureOut">
              <a:rPr lang="es-CO" smtClean="0"/>
              <a:t>27/06/2026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B4394B79-60D7-49FB-AD29-F1FA80C72E8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8101894-DF7F-4BA4-9E77-4AEF4E4F8A5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9CA72B-2142-483A-AFA4-4CE02DB8A9D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2050795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862" r:id="rId1"/>
    <p:sldLayoutId id="2147485863" r:id="rId2"/>
    <p:sldLayoutId id="2147485864" r:id="rId3"/>
    <p:sldLayoutId id="2147485865" r:id="rId4"/>
    <p:sldLayoutId id="2147485866" r:id="rId5"/>
    <p:sldLayoutId id="2147485867" r:id="rId6"/>
    <p:sldLayoutId id="2147485868" r:id="rId7"/>
    <p:sldLayoutId id="2147485869" r:id="rId8"/>
    <p:sldLayoutId id="2147485870" r:id="rId9"/>
    <p:sldLayoutId id="2147485871" r:id="rId10"/>
    <p:sldLayoutId id="2147485872" r:id="rId11"/>
    <p:sldLayoutId id="2147485887" r:id="rId12"/>
    <p:sldLayoutId id="2147485889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6BBCBD6C-B211-4F19-9D1E-98F21A003D4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es-ES"/>
              <a:t>Haga clic para cambiar el estilo de título	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BF0F9FDF-CD1D-EF9F-CD9A-5BEBC28F8AB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es-ES"/>
              <a:t>Haga clic para modificar el estilo de texto del patrón</a:t>
            </a:r>
          </a:p>
          <a:p>
            <a:pPr lvl="1"/>
            <a:r>
              <a:rPr lang="es-ES" altLang="es-ES"/>
              <a:t>Segundo nivel</a:t>
            </a:r>
          </a:p>
          <a:p>
            <a:pPr lvl="2"/>
            <a:r>
              <a:rPr lang="es-ES" altLang="es-ES"/>
              <a:t>Tercer nivel</a:t>
            </a:r>
          </a:p>
          <a:p>
            <a:pPr lvl="3"/>
            <a:r>
              <a:rPr lang="es-ES" altLang="es-ES"/>
              <a:t>Cuarto nivel</a:t>
            </a:r>
          </a:p>
          <a:p>
            <a:pPr lvl="4"/>
            <a:r>
              <a:rPr lang="es-ES" altLang="es-ES"/>
              <a:t>Quinto nivel</a:t>
            </a: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0BBFC6C0-8356-3E45-C4C6-D9E8F7129620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s-ES" altLang="es-ES"/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9C796349-37E0-FAF3-45A3-0381397AA3AB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s-ES" altLang="es-ES"/>
          </a:p>
        </p:txBody>
      </p:sp>
      <p:sp>
        <p:nvSpPr>
          <p:cNvPr id="1030" name="Rectangle 6">
            <a:extLst>
              <a:ext uri="{FF2B5EF4-FFF2-40B4-BE49-F238E27FC236}">
                <a16:creationId xmlns:a16="http://schemas.microsoft.com/office/drawing/2014/main" id="{3EF157D0-E3ED-A2F8-CFD0-7CE903A74B56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33C0A485-BA09-4EF7-BD9D-E33BB89A1075}" type="slidenum">
              <a:rPr lang="es-ES" altLang="es-ES"/>
              <a:pPr/>
              <a:t>‹Nº›</a:t>
            </a:fld>
            <a:endParaRPr lang="es-ES" altLang="es-ES"/>
          </a:p>
        </p:txBody>
      </p:sp>
    </p:spTree>
    <p:extLst>
      <p:ext uri="{BB962C8B-B14F-4D97-AF65-F5344CB8AC3E}">
        <p14:creationId xmlns:p14="http://schemas.microsoft.com/office/powerpoint/2010/main" val="35133194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892" r:id="rId1"/>
    <p:sldLayoutId id="2147485893" r:id="rId2"/>
    <p:sldLayoutId id="2147485894" r:id="rId3"/>
    <p:sldLayoutId id="2147485895" r:id="rId4"/>
    <p:sldLayoutId id="2147485896" r:id="rId5"/>
    <p:sldLayoutId id="2147485897" r:id="rId6"/>
    <p:sldLayoutId id="2147485898" r:id="rId7"/>
    <p:sldLayoutId id="2147485899" r:id="rId8"/>
    <p:sldLayoutId id="2147485900" r:id="rId9"/>
    <p:sldLayoutId id="2147485901" r:id="rId10"/>
    <p:sldLayoutId id="2147485902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black">
                  <a:tint val="75000"/>
                </a:prstClr>
              </a:solidFill>
              <a:latin typeface="Trebuchet MS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black">
                  <a:tint val="75000"/>
                </a:prstClr>
              </a:solidFill>
              <a:latin typeface="Trebuchet MS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4BB77487-E08B-4D54-B9B5-87C34B84CA4B}" type="slidenum">
              <a:rPr lang="en-US" smtClean="0">
                <a:solidFill>
                  <a:prstClr val="black">
                    <a:tint val="75000"/>
                  </a:prstClr>
                </a:solidFill>
                <a:latin typeface="Trebuchet MS"/>
                <a:cs typeface="+mn-cs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‹Nº›</a:t>
            </a:fld>
            <a:endParaRPr lang="en-US" sz="900">
              <a:solidFill>
                <a:prstClr val="white"/>
              </a:solidFill>
              <a:latin typeface="Trebuchet MS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607026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904" r:id="rId1"/>
    <p:sldLayoutId id="2147485905" r:id="rId2"/>
    <p:sldLayoutId id="2147485906" r:id="rId3"/>
    <p:sldLayoutId id="2147485907" r:id="rId4"/>
    <p:sldLayoutId id="2147485908" r:id="rId5"/>
    <p:sldLayoutId id="2147485909" r:id="rId6"/>
    <p:sldLayoutId id="2147485910" r:id="rId7"/>
    <p:sldLayoutId id="2147485911" r:id="rId8"/>
    <p:sldLayoutId id="2147485912" r:id="rId9"/>
    <p:sldLayoutId id="2147485913" r:id="rId10"/>
    <p:sldLayoutId id="2147485914" r:id="rId11"/>
    <p:sldLayoutId id="2147485915" r:id="rId12"/>
    <p:sldLayoutId id="2147485916" r:id="rId13"/>
    <p:sldLayoutId id="2147485917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038E7D36-B1C9-463C-983F-AEA5810A60D0}"/>
              </a:ext>
            </a:extLst>
          </p:cNvPr>
          <p:cNvSpPr/>
          <p:nvPr/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7B9A221-B33F-47C2-85FF-2C8F363D797B}"/>
              </a:ext>
            </a:extLst>
          </p:cNvPr>
          <p:cNvSpPr/>
          <p:nvPr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bg2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CD0E0EF1-7626-4514-9337-271DD661B1EB}"/>
              </a:ext>
            </a:extLst>
          </p:cNvPr>
          <p:cNvSpPr/>
          <p:nvPr/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65" name="Rectangle 64">
            <a:extLst>
              <a:ext uri="{FF2B5EF4-FFF2-40B4-BE49-F238E27FC236}">
                <a16:creationId xmlns:a16="http://schemas.microsoft.com/office/drawing/2014/main" id="{5F0B1492-9A00-4F80-8771-0BB2C2C4353C}"/>
              </a:ext>
            </a:extLst>
          </p:cNvPr>
          <p:cNvSpPr/>
          <p:nvPr/>
        </p:nvSpPr>
        <p:spPr>
          <a:xfrm>
            <a:off x="0" y="-2"/>
            <a:ext cx="12188952" cy="2544415"/>
          </a:xfrm>
          <a:prstGeom prst="rect">
            <a:avLst/>
          </a:prstGeom>
          <a:ln>
            <a:noFill/>
          </a:ln>
          <a:effectLst>
            <a:outerShdw blurRad="190500" dist="127000" dir="5460000" sx="94000" sy="94000" algn="t" rotWithShape="0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F462805-4F8E-44FE-905C-2C3F1A2B3D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1801" y="858982"/>
            <a:ext cx="10380573" cy="143227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345021C-0380-49AA-ADA1-A8B473FBF5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61799" y="2750126"/>
            <a:ext cx="10381205" cy="32617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7A2409-F298-40BF-BFAC-65A3E71D29E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332481" y="6240079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/>
                </a:solidFill>
              </a:defRPr>
            </a:lvl1pPr>
          </a:lstStyle>
          <a:p>
            <a:fld id="{6989806E-8E94-473C-AEE7-BE6F15F85533}" type="datetime1">
              <a:rPr lang="en-US" smtClean="0"/>
              <a:t>6/27/2026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B4799D8-4DBF-4BB2-8D2B-65592ADC900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32481" y="236199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9F99666-11C3-48A1-966C-439EBF9D9A0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289782" y="235881"/>
            <a:ext cx="756746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lang="en-US" sz="1400" b="1" kern="1200" smtClean="0">
                <a:solidFill>
                  <a:schemeClr val="tx1"/>
                </a:solidFill>
                <a:latin typeface="Bierstadt" panose="020B0504020202020204" pitchFamily="34" charset="0"/>
                <a:ea typeface="+mn-ea"/>
                <a:cs typeface="+mn-cs"/>
              </a:defRPr>
            </a:lvl1pPr>
          </a:lstStyle>
          <a:p>
            <a:fld id="{B4A918BC-4D43-4B42-B3C0-E7EBE25E6AF0}" type="slidenum">
              <a:rPr lang="en-US" smtClean="0"/>
              <a:pPr/>
              <a:t>‹Nº›</a:t>
            </a:fld>
            <a:endParaRPr lang="en-US" dirty="0"/>
          </a:p>
        </p:txBody>
      </p:sp>
      <p:cxnSp>
        <p:nvCxnSpPr>
          <p:cNvPr id="119" name="Straight Connector 118">
            <a:extLst>
              <a:ext uri="{FF2B5EF4-FFF2-40B4-BE49-F238E27FC236}">
                <a16:creationId xmlns:a16="http://schemas.microsoft.com/office/drawing/2014/main" id="{7FAC7B62-8ACC-41ED-80AB-8D1CDF38B9E4}"/>
              </a:ext>
            </a:extLst>
          </p:cNvPr>
          <p:cNvCxnSpPr>
            <a:cxnSpLocks/>
          </p:cNvCxnSpPr>
          <p:nvPr/>
        </p:nvCxnSpPr>
        <p:spPr>
          <a:xfrm>
            <a:off x="11668155" y="5641010"/>
            <a:ext cx="0" cy="599069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945FF525-9A83-4625-99D9-B267BDE077E7}"/>
              </a:ext>
            </a:extLst>
          </p:cNvPr>
          <p:cNvCxnSpPr>
            <a:cxnSpLocks/>
          </p:cNvCxnSpPr>
          <p:nvPr/>
        </p:nvCxnSpPr>
        <p:spPr>
          <a:xfrm>
            <a:off x="11668155" y="5641010"/>
            <a:ext cx="0" cy="599069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58786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325" r:id="rId1"/>
    <p:sldLayoutId id="2147485326" r:id="rId2"/>
    <p:sldLayoutId id="2147485327" r:id="rId3"/>
    <p:sldLayoutId id="2147485328" r:id="rId4"/>
    <p:sldLayoutId id="2147485329" r:id="rId5"/>
    <p:sldLayoutId id="2147485330" r:id="rId6"/>
    <p:sldLayoutId id="2147485331" r:id="rId7"/>
    <p:sldLayoutId id="2147485332" r:id="rId8"/>
    <p:sldLayoutId id="2147485333" r:id="rId9"/>
    <p:sldLayoutId id="2147485334" r:id="rId10"/>
    <p:sldLayoutId id="2147485335" r:id="rId11"/>
  </p:sldLayoutIdLst>
  <p:hf sldNum="0" hdr="0" ftr="0" dt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10000"/>
        </a:lnSpc>
        <a:spcBef>
          <a:spcPts val="1000"/>
        </a:spcBef>
        <a:buFont typeface="Arial" panose="020B0604020202020204" pitchFamily="34" charset="0"/>
        <a:buNone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228600" indent="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457200" indent="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685800" indent="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None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914400" indent="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None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600206"/>
            <a:ext cx="109728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8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ea typeface="ＭＳ Ｐゴシック" pitchFamily="-32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8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ea typeface="ＭＳ Ｐゴシック" pitchFamily="-32" charset="-128"/>
              </a:defRPr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03073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699" r:id="rId1"/>
    <p:sldLayoutId id="2147485700" r:id="rId2"/>
    <p:sldLayoutId id="2147485701" r:id="rId3"/>
    <p:sldLayoutId id="2147485702" r:id="rId4"/>
    <p:sldLayoutId id="2147485703" r:id="rId5"/>
    <p:sldLayoutId id="2147485704" r:id="rId6"/>
    <p:sldLayoutId id="2147485705" r:id="rId7"/>
    <p:sldLayoutId id="2147485706" r:id="rId8"/>
    <p:sldLayoutId id="2147485707" r:id="rId9"/>
    <p:sldLayoutId id="2147485708" r:id="rId10"/>
    <p:sldLayoutId id="2147485709" r:id="rId11"/>
    <p:sldLayoutId id="2147485710" r:id="rId12"/>
    <p:sldLayoutId id="2147485711" r:id="rId13"/>
    <p:sldLayoutId id="2147485712" r:id="rId14"/>
    <p:sldLayoutId id="2147485713" r:id="rId15"/>
    <p:sldLayoutId id="2147485714" r:id="rId16"/>
    <p:sldLayoutId id="2147485715" r:id="rId17"/>
    <p:sldLayoutId id="2147485716" r:id="rId18"/>
    <p:sldLayoutId id="2147485717" r:id="rId19"/>
    <p:sldLayoutId id="2147485718" r:id="rId20"/>
    <p:sldLayoutId id="2147485719" r:id="rId21"/>
    <p:sldLayoutId id="2147485720" r:id="rId22"/>
    <p:sldLayoutId id="2147485721" r:id="rId23"/>
    <p:sldLayoutId id="2147485722" r:id="rId24"/>
    <p:sldLayoutId id="2147485723" r:id="rId25"/>
    <p:sldLayoutId id="2147485724" r:id="rId26"/>
    <p:sldLayoutId id="2147485725" r:id="rId27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rgbClr val="0066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rebuchet MS" pitchFamily="-32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rebuchet MS" pitchFamily="-32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rebuchet MS" pitchFamily="-32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rebuchet MS" pitchFamily="-32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rebuchet MS" pitchFamily="-32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rebuchet MS" pitchFamily="-32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rebuchet MS" pitchFamily="-32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rebuchet MS" pitchFamily="-32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ea typeface="ＭＳ Ｐゴシック" pitchFamily="-32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ea typeface="ＭＳ Ｐゴシック" pitchFamily="-32" charset="-128"/>
              </a:defRPr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87907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727" r:id="rId1"/>
    <p:sldLayoutId id="2147485728" r:id="rId2"/>
    <p:sldLayoutId id="2147485729" r:id="rId3"/>
    <p:sldLayoutId id="2147485730" r:id="rId4"/>
    <p:sldLayoutId id="2147485731" r:id="rId5"/>
    <p:sldLayoutId id="2147485732" r:id="rId6"/>
    <p:sldLayoutId id="2147485733" r:id="rId7"/>
    <p:sldLayoutId id="2147485734" r:id="rId8"/>
    <p:sldLayoutId id="2147485735" r:id="rId9"/>
    <p:sldLayoutId id="2147485736" r:id="rId10"/>
    <p:sldLayoutId id="2147485737" r:id="rId11"/>
    <p:sldLayoutId id="2147485738" r:id="rId12"/>
    <p:sldLayoutId id="2147485739" r:id="rId13"/>
    <p:sldLayoutId id="2147485740" r:id="rId14"/>
    <p:sldLayoutId id="2147485741" r:id="rId15"/>
    <p:sldLayoutId id="2147485742" r:id="rId16"/>
    <p:sldLayoutId id="2147485743" r:id="rId17"/>
    <p:sldLayoutId id="2147485744" r:id="rId18"/>
    <p:sldLayoutId id="2147485745" r:id="rId19"/>
    <p:sldLayoutId id="2147485746" r:id="rId20"/>
    <p:sldLayoutId id="2147485747" r:id="rId21"/>
    <p:sldLayoutId id="2147485748" r:id="rId22"/>
    <p:sldLayoutId id="2147485749" r:id="rId23"/>
    <p:sldLayoutId id="2147485750" r:id="rId24"/>
    <p:sldLayoutId id="2147485752" r:id="rId25"/>
  </p:sldLayoutIdLst>
  <p:transition>
    <p:dissolve/>
  </p:transition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rgbClr val="0066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rebuchet MS" pitchFamily="-32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rebuchet MS" pitchFamily="-32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rebuchet MS" pitchFamily="-32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rebuchet MS" pitchFamily="-32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rebuchet MS" pitchFamily="-32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rebuchet MS" pitchFamily="-32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rebuchet MS" pitchFamily="-32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rebuchet MS" pitchFamily="-32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/>
          </p:cNvSpPr>
          <p:nvPr>
            <p:ph type="title"/>
          </p:nvPr>
        </p:nvSpPr>
        <p:spPr bwMode="auto">
          <a:xfrm>
            <a:off x="0" y="0"/>
            <a:ext cx="12192000" cy="468000"/>
          </a:xfrm>
          <a:prstGeom prst="rect">
            <a:avLst/>
          </a:prstGeom>
          <a:solidFill>
            <a:schemeClr val="bg2">
              <a:lumMod val="25000"/>
            </a:schemeClr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_tradnl"/>
              <a:t>Clic para editar título</a:t>
            </a:r>
            <a:endParaRPr lang="en-US" dirty="0"/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00763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754" r:id="rId1"/>
    <p:sldLayoutId id="2147485755" r:id="rId2"/>
    <p:sldLayoutId id="2147485756" r:id="rId3"/>
    <p:sldLayoutId id="2147485757" r:id="rId4"/>
    <p:sldLayoutId id="2147485758" r:id="rId5"/>
    <p:sldLayoutId id="2147485759" r:id="rId6"/>
    <p:sldLayoutId id="2147485760" r:id="rId7"/>
    <p:sldLayoutId id="2147485761" r:id="rId8"/>
    <p:sldLayoutId id="2147485762" r:id="rId9"/>
    <p:sldLayoutId id="2147485763" r:id="rId10"/>
    <p:sldLayoutId id="2147485764" r:id="rId11"/>
    <p:sldLayoutId id="2147485765" r:id="rId12"/>
    <p:sldLayoutId id="2147485766" r:id="rId13"/>
    <p:sldLayoutId id="2147485767" r:id="rId14"/>
    <p:sldLayoutId id="2147485768" r:id="rId15"/>
    <p:sldLayoutId id="2147485769" r:id="rId16"/>
    <p:sldLayoutId id="2147485770" r:id="rId17"/>
    <p:sldLayoutId id="2147485771" r:id="rId18"/>
    <p:sldLayoutId id="2147485772" r:id="rId19"/>
    <p:sldLayoutId id="2147485773" r:id="rId20"/>
    <p:sldLayoutId id="2147485774" r:id="rId21"/>
    <p:sldLayoutId id="2147485775" r:id="rId22"/>
    <p:sldLayoutId id="2147485776" r:id="rId23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2800" kern="1200">
          <a:solidFill>
            <a:schemeClr val="bg1"/>
          </a:solidFill>
          <a:latin typeface="Lucida Sans Unicode" charset="0"/>
          <a:ea typeface="Lucida Sans Unicode" charset="0"/>
          <a:cs typeface="Lucida Sans Unicode" charset="0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rebuchet MS" pitchFamily="-32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rebuchet MS" pitchFamily="-32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rebuchet MS" pitchFamily="-32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rebuchet MS" pitchFamily="-32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rebuchet MS" pitchFamily="-32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rebuchet MS" pitchFamily="-32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rebuchet MS" pitchFamily="-32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rebuchet MS" pitchFamily="-32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Lucida Sans Unicode" charset="0"/>
          <a:ea typeface="Lucida Sans Unicode" charset="0"/>
          <a:cs typeface="Lucida Sans Unicode" charset="0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Lucida Sans Unicode" charset="0"/>
          <a:ea typeface="Lucida Sans Unicode" charset="0"/>
          <a:cs typeface="Lucida Sans Unicode" charset="0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Lucida Sans Unicode" charset="0"/>
          <a:ea typeface="Lucida Sans Unicode" charset="0"/>
          <a:cs typeface="Lucida Sans Unicode" charset="0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Lucida Sans Unicode" charset="0"/>
          <a:ea typeface="Lucida Sans Unicode" charset="0"/>
          <a:cs typeface="Lucida Sans Unicode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Lucida Sans Unicode" charset="0"/>
          <a:ea typeface="Lucida Sans Unicode" charset="0"/>
          <a:cs typeface="Lucida Sans Unicode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6909B4-8E23-41C4-A8B4-481F22887BC6}" type="datetimeFigureOut">
              <a:rPr lang="es-CO" smtClean="0"/>
              <a:pPr/>
              <a:t>27/06/2026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D2D838-D53E-454B-BC52-E241D0700511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7661117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779" r:id="rId1"/>
    <p:sldLayoutId id="2147485780" r:id="rId2"/>
    <p:sldLayoutId id="2147485781" r:id="rId3"/>
    <p:sldLayoutId id="2147485782" r:id="rId4"/>
    <p:sldLayoutId id="2147485783" r:id="rId5"/>
    <p:sldLayoutId id="2147485784" r:id="rId6"/>
    <p:sldLayoutId id="2147485785" r:id="rId7"/>
    <p:sldLayoutId id="2147485786" r:id="rId8"/>
    <p:sldLayoutId id="2147485787" r:id="rId9"/>
    <p:sldLayoutId id="2147485788" r:id="rId10"/>
    <p:sldLayoutId id="2147485789" r:id="rId11"/>
    <p:sldLayoutId id="2147485790" r:id="rId12"/>
    <p:sldLayoutId id="2147485791" r:id="rId13"/>
    <p:sldLayoutId id="2147485792" r:id="rId14"/>
    <p:sldLayoutId id="2147485793" r:id="rId1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BB42D0-B3CB-4BB8-93D9-2C10AA920D9B}" type="datetimeFigureOut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27/06/2026</a:t>
            </a:fld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5AC198-E999-4E2A-9EEB-392F4B8DA796}" type="slidenum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99535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808" r:id="rId1"/>
    <p:sldLayoutId id="2147485809" r:id="rId2"/>
    <p:sldLayoutId id="2147485810" r:id="rId3"/>
    <p:sldLayoutId id="2147485811" r:id="rId4"/>
    <p:sldLayoutId id="2147485812" r:id="rId5"/>
    <p:sldLayoutId id="2147485813" r:id="rId6"/>
    <p:sldLayoutId id="2147485814" r:id="rId7"/>
    <p:sldLayoutId id="2147485815" r:id="rId8"/>
    <p:sldLayoutId id="2147485816" r:id="rId9"/>
    <p:sldLayoutId id="2147485817" r:id="rId10"/>
    <p:sldLayoutId id="2147485818" r:id="rId11"/>
    <p:sldLayoutId id="2147485819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609600" y="1600203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24FE03-4612-4EDF-BC58-BF83F16D84B4}" type="datetimeFigureOut">
              <a:rPr lang="es-CO" smtClean="0"/>
              <a:t>27/06/2026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4165600" y="6356353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8737600" y="635635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F03EF1-ACE7-41EB-BF76-8A97F2F5E62F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7737211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822" r:id="rId1"/>
    <p:sldLayoutId id="2147485823" r:id="rId2"/>
    <p:sldLayoutId id="2147485824" r:id="rId3"/>
    <p:sldLayoutId id="2147485825" r:id="rId4"/>
    <p:sldLayoutId id="2147485826" r:id="rId5"/>
    <p:sldLayoutId id="2147485827" r:id="rId6"/>
    <p:sldLayoutId id="2147485828" r:id="rId7"/>
    <p:sldLayoutId id="2147485829" r:id="rId8"/>
    <p:sldLayoutId id="2147485830" r:id="rId9"/>
    <p:sldLayoutId id="2147485831" r:id="rId10"/>
    <p:sldLayoutId id="2147485832" r:id="rId11"/>
    <p:sldLayoutId id="2147485833" r:id="rId12"/>
  </p:sldLayoutIdLst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defTabSz="685800" rtl="0" eaLnBrk="1" latinLnBrk="0" hangingPunct="1">
        <a:spcBef>
          <a:spcPct val="20000"/>
        </a:spcBef>
        <a:buFont typeface="Arial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11 Forma libre"/>
          <p:cNvSpPr>
            <a:spLocks/>
          </p:cNvSpPr>
          <p:nvPr/>
        </p:nvSpPr>
        <p:spPr bwMode="auto">
          <a:xfrm>
            <a:off x="0" y="4751388"/>
            <a:ext cx="12192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400">
              <a:latin typeface="+mn-lt"/>
            </a:endParaRPr>
          </a:p>
        </p:txBody>
      </p:sp>
      <p:sp>
        <p:nvSpPr>
          <p:cNvPr id="16" name="15 Forma libre"/>
          <p:cNvSpPr>
            <a:spLocks/>
          </p:cNvSpPr>
          <p:nvPr/>
        </p:nvSpPr>
        <p:spPr bwMode="auto">
          <a:xfrm>
            <a:off x="9753600" y="0"/>
            <a:ext cx="24384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400">
              <a:latin typeface="+mn-lt"/>
            </a:endParaRPr>
          </a:p>
        </p:txBody>
      </p:sp>
      <p:sp>
        <p:nvSpPr>
          <p:cNvPr id="4100" name="8 Marcador de título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9956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45720" tIns="45720" rIns="4572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4101" name="29 Marcador de texto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99568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10" name="9 Marcador de fecha"/>
          <p:cNvSpPr>
            <a:spLocks noGrp="1"/>
          </p:cNvSpPr>
          <p:nvPr>
            <p:ph type="dt" sz="half" idx="2"/>
          </p:nvPr>
        </p:nvSpPr>
        <p:spPr>
          <a:xfrm>
            <a:off x="609600" y="6421439"/>
            <a:ext cx="2844800" cy="365125"/>
          </a:xfrm>
          <a:prstGeom prst="rect">
            <a:avLst/>
          </a:prstGeom>
        </p:spPr>
        <p:txBody>
          <a:bodyPr vert="horz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2">
                    <a:shade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22" name="21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4165600" y="6421439"/>
            <a:ext cx="38608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2">
                    <a:shade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18" name="17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10871200" y="6421439"/>
            <a:ext cx="1016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2">
                    <a:shade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30035DD-923C-40CD-A34D-5B78F08696C6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13799918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5848" r:id="rId1"/>
    <p:sldLayoutId id="2147485849" r:id="rId2"/>
    <p:sldLayoutId id="2147485850" r:id="rId3"/>
    <p:sldLayoutId id="2147485851" r:id="rId4"/>
    <p:sldLayoutId id="2147485852" r:id="rId5"/>
    <p:sldLayoutId id="2147485853" r:id="rId6"/>
    <p:sldLayoutId id="2147485854" r:id="rId7"/>
    <p:sldLayoutId id="2147485855" r:id="rId8"/>
    <p:sldLayoutId id="2147485856" r:id="rId9"/>
    <p:sldLayoutId id="2147485857" r:id="rId10"/>
    <p:sldLayoutId id="2147485858" r:id="rId11"/>
    <p:sldLayoutId id="2147485859" r:id="rId12"/>
    <p:sldLayoutId id="2147485860" r:id="rId13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6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pitchFamily="34" charset="0"/>
        </a:defRPr>
      </a:lvl9pPr>
    </p:titleStyle>
    <p:bodyStyle>
      <a:lvl1pPr marL="419100" indent="-38258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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13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90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4888" indent="-25558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Arial" pitchFamily="34" charset="0"/>
        <a:buChar char="○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79525" indent="-236538" algn="l" rtl="0" eaLnBrk="0" fontAlgn="base" hangingPunct="0">
        <a:spcBef>
          <a:spcPct val="20000"/>
        </a:spcBef>
        <a:spcAft>
          <a:spcPct val="0"/>
        </a:spcAft>
        <a:buClr>
          <a:srgbClr val="8D89A4"/>
        </a:buClr>
        <a:buSzPct val="90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89075" indent="-182563" algn="l" rtl="0" eaLnBrk="0" fontAlgn="base" hangingPunct="0">
        <a:spcBef>
          <a:spcPct val="20000"/>
        </a:spcBef>
        <a:spcAft>
          <a:spcPct val="0"/>
        </a:spcAft>
        <a:buClr>
          <a:srgbClr val="748560"/>
        </a:buClr>
        <a:buSzPct val="100000"/>
        <a:buFont typeface="Arial" pitchFamily="34" charset="0"/>
        <a:buChar char="-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6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3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3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3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3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1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0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3" Type="http://schemas.openxmlformats.org/officeDocument/2006/relationships/slideLayout" Target="../slideLayouts/slideLayout180.xml"/><Relationship Id="rId7" Type="http://schemas.openxmlformats.org/officeDocument/2006/relationships/image" Target="../media/image48.png"/><Relationship Id="rId2" Type="http://schemas.openxmlformats.org/officeDocument/2006/relationships/video" Target="file:////D:/Manizales%2079/videos/bloquec.wmv" TargetMode="External"/><Relationship Id="rId1" Type="http://schemas.microsoft.com/office/2007/relationships/media" Target="file:////D:/Manizales%2079/videos/bloquec.wmv" TargetMode="External"/><Relationship Id="rId6" Type="http://schemas.openxmlformats.org/officeDocument/2006/relationships/image" Target="../media/image47.jpeg"/><Relationship Id="rId5" Type="http://schemas.openxmlformats.org/officeDocument/2006/relationships/image" Target="../media/image46.jpeg"/><Relationship Id="rId4" Type="http://schemas.openxmlformats.org/officeDocument/2006/relationships/notesSlide" Target="../notesSlides/notesSlide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73.xml"/><Relationship Id="rId5" Type="http://schemas.openxmlformats.org/officeDocument/2006/relationships/image" Target="../media/image52.jpeg"/><Relationship Id="rId4" Type="http://schemas.openxmlformats.org/officeDocument/2006/relationships/image" Target="../media/image51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169.xml"/><Relationship Id="rId4" Type="http://schemas.openxmlformats.org/officeDocument/2006/relationships/image" Target="../media/image55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slideLayout" Target="../slideLayouts/slideLayout156.xml"/><Relationship Id="rId1" Type="http://schemas.openxmlformats.org/officeDocument/2006/relationships/video" Target="file:///D:\Manizales%2079\videos\bloquec.wmv" TargetMode="Externa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14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g"/><Relationship Id="rId2" Type="http://schemas.openxmlformats.org/officeDocument/2006/relationships/image" Target="../media/image58.jpg"/><Relationship Id="rId1" Type="http://schemas.openxmlformats.org/officeDocument/2006/relationships/slideLayout" Target="../slideLayouts/slideLayout149.xml"/><Relationship Id="rId4" Type="http://schemas.openxmlformats.org/officeDocument/2006/relationships/image" Target="../media/image60.jp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149.xml"/><Relationship Id="rId5" Type="http://schemas.openxmlformats.org/officeDocument/2006/relationships/image" Target="../media/image64.jpg"/><Relationship Id="rId4" Type="http://schemas.openxmlformats.org/officeDocument/2006/relationships/image" Target="../media/image63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1.xml"/><Relationship Id="rId4" Type="http://schemas.openxmlformats.org/officeDocument/2006/relationships/image" Target="../media/image19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49.xml"/><Relationship Id="rId5" Type="http://schemas.openxmlformats.org/officeDocument/2006/relationships/image" Target="../media/image68.jpeg"/><Relationship Id="rId4" Type="http://schemas.openxmlformats.org/officeDocument/2006/relationships/image" Target="../media/image67.jp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49.xml"/><Relationship Id="rId4" Type="http://schemas.openxmlformats.org/officeDocument/2006/relationships/image" Target="../media/image71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.bin"/><Relationship Id="rId3" Type="http://schemas.openxmlformats.org/officeDocument/2006/relationships/image" Target="../media/image72.jpeg"/><Relationship Id="rId7" Type="http://schemas.openxmlformats.org/officeDocument/2006/relationships/image" Target="../media/image7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80.xml"/><Relationship Id="rId6" Type="http://schemas.openxmlformats.org/officeDocument/2006/relationships/oleObject" Target="../embeddings/oleObject4.bin"/><Relationship Id="rId5" Type="http://schemas.openxmlformats.org/officeDocument/2006/relationships/image" Target="../media/image73.png"/><Relationship Id="rId4" Type="http://schemas.openxmlformats.org/officeDocument/2006/relationships/oleObject" Target="../embeddings/oleObject3.bin"/><Relationship Id="rId9" Type="http://schemas.openxmlformats.org/officeDocument/2006/relationships/image" Target="../media/image75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18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1.png"/><Relationship Id="rId3" Type="http://schemas.openxmlformats.org/officeDocument/2006/relationships/image" Target="../media/image78.wmf"/><Relationship Id="rId7" Type="http://schemas.openxmlformats.org/officeDocument/2006/relationships/oleObject" Target="../embeddings/oleObject8.bin"/><Relationship Id="rId2" Type="http://schemas.openxmlformats.org/officeDocument/2006/relationships/oleObject" Target="../embeddings/oleObject6.bin"/><Relationship Id="rId1" Type="http://schemas.openxmlformats.org/officeDocument/2006/relationships/slideLayout" Target="../slideLayouts/slideLayout150.xml"/><Relationship Id="rId6" Type="http://schemas.openxmlformats.org/officeDocument/2006/relationships/image" Target="../media/image80.jpeg"/><Relationship Id="rId5" Type="http://schemas.openxmlformats.org/officeDocument/2006/relationships/image" Target="../media/image79.png"/><Relationship Id="rId4" Type="http://schemas.openxmlformats.org/officeDocument/2006/relationships/oleObject" Target="../embeddings/oleObject7.bin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hyperlink" Target="koca5.ppt#-1,1,Sin t&#237;tulo de diapositiva" TargetMode="External"/><Relationship Id="rId3" Type="http://schemas.openxmlformats.org/officeDocument/2006/relationships/image" Target="../media/image82.png"/><Relationship Id="rId7" Type="http://schemas.openxmlformats.org/officeDocument/2006/relationships/image" Target="../media/image84.png"/><Relationship Id="rId2" Type="http://schemas.openxmlformats.org/officeDocument/2006/relationships/oleObject" Target="../embeddings/oleObject9.bin"/><Relationship Id="rId1" Type="http://schemas.openxmlformats.org/officeDocument/2006/relationships/slideLayout" Target="../slideLayouts/slideLayout145.xml"/><Relationship Id="rId6" Type="http://schemas.openxmlformats.org/officeDocument/2006/relationships/oleObject" Target="../embeddings/oleObject11.bin"/><Relationship Id="rId5" Type="http://schemas.openxmlformats.org/officeDocument/2006/relationships/image" Target="../media/image83.png"/><Relationship Id="rId10" Type="http://schemas.openxmlformats.org/officeDocument/2006/relationships/image" Target="../media/image85.png"/><Relationship Id="rId4" Type="http://schemas.openxmlformats.org/officeDocument/2006/relationships/oleObject" Target="../embeddings/oleObject10.bin"/><Relationship Id="rId9" Type="http://schemas.openxmlformats.org/officeDocument/2006/relationships/oleObject" Target="../embeddings/oleObject12.bin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oleObject" Target="../embeddings/oleObject13.bin"/><Relationship Id="rId1" Type="http://schemas.openxmlformats.org/officeDocument/2006/relationships/slideLayout" Target="../slideLayouts/slideLayout145.xml"/><Relationship Id="rId6" Type="http://schemas.openxmlformats.org/officeDocument/2006/relationships/image" Target="../media/image87.wmf"/><Relationship Id="rId5" Type="http://schemas.openxmlformats.org/officeDocument/2006/relationships/image" Target="../media/image73.png"/><Relationship Id="rId4" Type="http://schemas.openxmlformats.org/officeDocument/2006/relationships/oleObject" Target="../embeddings/oleObject14.bin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7" Type="http://schemas.openxmlformats.org/officeDocument/2006/relationships/image" Target="../media/image90.png"/><Relationship Id="rId2" Type="http://schemas.openxmlformats.org/officeDocument/2006/relationships/oleObject" Target="../embeddings/oleObject15.bin"/><Relationship Id="rId1" Type="http://schemas.openxmlformats.org/officeDocument/2006/relationships/slideLayout" Target="../slideLayouts/slideLayout150.xml"/><Relationship Id="rId6" Type="http://schemas.openxmlformats.org/officeDocument/2006/relationships/oleObject" Target="../embeddings/oleObject17.bin"/><Relationship Id="rId5" Type="http://schemas.openxmlformats.org/officeDocument/2006/relationships/image" Target="../media/image89.png"/><Relationship Id="rId4" Type="http://schemas.openxmlformats.org/officeDocument/2006/relationships/oleObject" Target="../embeddings/oleObject16.bin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jpeg"/><Relationship Id="rId2" Type="http://schemas.openxmlformats.org/officeDocument/2006/relationships/image" Target="../media/image91.jpeg"/><Relationship Id="rId1" Type="http://schemas.openxmlformats.org/officeDocument/2006/relationships/slideLayout" Target="../slideLayouts/slideLayout149.xml"/><Relationship Id="rId4" Type="http://schemas.openxmlformats.org/officeDocument/2006/relationships/image" Target="../media/image93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image" Target="../media/image94.jpeg"/><Relationship Id="rId1" Type="http://schemas.openxmlformats.org/officeDocument/2006/relationships/slideLayout" Target="../slideLayouts/slideLayout150.xml"/><Relationship Id="rId5" Type="http://schemas.openxmlformats.org/officeDocument/2006/relationships/image" Target="../media/image96.jpeg"/><Relationship Id="rId4" Type="http://schemas.openxmlformats.org/officeDocument/2006/relationships/image" Target="../media/image9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1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png"/><Relationship Id="rId7" Type="http://schemas.openxmlformats.org/officeDocument/2006/relationships/image" Target="../media/image99.png"/><Relationship Id="rId2" Type="http://schemas.openxmlformats.org/officeDocument/2006/relationships/oleObject" Target="../embeddings/oleObject18.bin"/><Relationship Id="rId1" Type="http://schemas.openxmlformats.org/officeDocument/2006/relationships/slideLayout" Target="../slideLayouts/slideLayout155.xml"/><Relationship Id="rId6" Type="http://schemas.openxmlformats.org/officeDocument/2006/relationships/oleObject" Target="../embeddings/oleObject20.bin"/><Relationship Id="rId5" Type="http://schemas.openxmlformats.org/officeDocument/2006/relationships/image" Target="../media/image98.png"/><Relationship Id="rId4" Type="http://schemas.openxmlformats.org/officeDocument/2006/relationships/oleObject" Target="../embeddings/oleObject19.bin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png"/><Relationship Id="rId2" Type="http://schemas.openxmlformats.org/officeDocument/2006/relationships/oleObject" Target="../embeddings/oleObject21.bin"/><Relationship Id="rId1" Type="http://schemas.openxmlformats.org/officeDocument/2006/relationships/slideLayout" Target="../slideLayouts/slideLayout150.xml"/><Relationship Id="rId5" Type="http://schemas.openxmlformats.org/officeDocument/2006/relationships/image" Target="../media/image101.png"/><Relationship Id="rId4" Type="http://schemas.openxmlformats.org/officeDocument/2006/relationships/oleObject" Target="../embeddings/oleObject22.bin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png"/><Relationship Id="rId2" Type="http://schemas.openxmlformats.org/officeDocument/2006/relationships/oleObject" Target="../embeddings/oleObject23.bin"/><Relationship Id="rId1" Type="http://schemas.openxmlformats.org/officeDocument/2006/relationships/slideLayout" Target="../slideLayouts/slideLayout150.xml"/><Relationship Id="rId5" Type="http://schemas.openxmlformats.org/officeDocument/2006/relationships/image" Target="../media/image103.png"/><Relationship Id="rId4" Type="http://schemas.openxmlformats.org/officeDocument/2006/relationships/oleObject" Target="../embeddings/oleObject24.bin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png"/><Relationship Id="rId2" Type="http://schemas.openxmlformats.org/officeDocument/2006/relationships/oleObject" Target="../embeddings/oleObject25.bin"/><Relationship Id="rId1" Type="http://schemas.openxmlformats.org/officeDocument/2006/relationships/slideLayout" Target="../slideLayouts/slideLayout150.xml"/><Relationship Id="rId5" Type="http://schemas.openxmlformats.org/officeDocument/2006/relationships/image" Target="../media/image105.png"/><Relationship Id="rId4" Type="http://schemas.openxmlformats.org/officeDocument/2006/relationships/oleObject" Target="../embeddings/oleObject26.bin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emf"/><Relationship Id="rId2" Type="http://schemas.openxmlformats.org/officeDocument/2006/relationships/package" Target="../embeddings/Microsoft_Word_Document.docx"/><Relationship Id="rId1" Type="http://schemas.openxmlformats.org/officeDocument/2006/relationships/slideLayout" Target="../slideLayouts/slideLayout150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3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7.jpeg"/><Relationship Id="rId1" Type="http://schemas.openxmlformats.org/officeDocument/2006/relationships/slideLayout" Target="../slideLayouts/slideLayout150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8.jpeg"/><Relationship Id="rId1" Type="http://schemas.openxmlformats.org/officeDocument/2006/relationships/slideLayout" Target="../slideLayouts/slideLayout150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png"/><Relationship Id="rId2" Type="http://schemas.openxmlformats.org/officeDocument/2006/relationships/oleObject" Target="../embeddings/oleObject27.bin"/><Relationship Id="rId1" Type="http://schemas.openxmlformats.org/officeDocument/2006/relationships/slideLayout" Target="../slideLayouts/slideLayout145.xml"/><Relationship Id="rId6" Type="http://schemas.openxmlformats.org/officeDocument/2006/relationships/image" Target="../media/image112.jpeg"/><Relationship Id="rId5" Type="http://schemas.openxmlformats.org/officeDocument/2006/relationships/image" Target="../media/image111.jpeg"/><Relationship Id="rId4" Type="http://schemas.openxmlformats.org/officeDocument/2006/relationships/image" Target="../media/image110.jpe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3.jpeg"/><Relationship Id="rId1" Type="http://schemas.openxmlformats.org/officeDocument/2006/relationships/slideLayout" Target="../slideLayouts/slideLayout150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4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4.jpeg"/><Relationship Id="rId1" Type="http://schemas.openxmlformats.org/officeDocument/2006/relationships/slideLayout" Target="../slideLayouts/slideLayout150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6.jpeg"/><Relationship Id="rId2" Type="http://schemas.openxmlformats.org/officeDocument/2006/relationships/image" Target="../media/image115.jpeg"/><Relationship Id="rId1" Type="http://schemas.openxmlformats.org/officeDocument/2006/relationships/slideLayout" Target="../slideLayouts/slideLayout150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50.xml"/><Relationship Id="rId5" Type="http://schemas.openxmlformats.org/officeDocument/2006/relationships/image" Target="../media/image119.jpeg"/><Relationship Id="rId4" Type="http://schemas.openxmlformats.org/officeDocument/2006/relationships/image" Target="../media/image118.jpe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1.jpeg"/><Relationship Id="rId2" Type="http://schemas.openxmlformats.org/officeDocument/2006/relationships/image" Target="../media/image120.jpeg"/><Relationship Id="rId1" Type="http://schemas.openxmlformats.org/officeDocument/2006/relationships/slideLayout" Target="../slideLayouts/slideLayout150.xml"/><Relationship Id="rId5" Type="http://schemas.openxmlformats.org/officeDocument/2006/relationships/image" Target="../media/image123.jpeg"/><Relationship Id="rId4" Type="http://schemas.openxmlformats.org/officeDocument/2006/relationships/image" Target="../media/image122.jpe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4.png"/><Relationship Id="rId1" Type="http://schemas.openxmlformats.org/officeDocument/2006/relationships/slideLayout" Target="../slideLayouts/slideLayout1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05.xml"/><Relationship Id="rId4" Type="http://schemas.openxmlformats.org/officeDocument/2006/relationships/image" Target="../media/image126.jpe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05.xml"/><Relationship Id="rId6" Type="http://schemas.openxmlformats.org/officeDocument/2006/relationships/image" Target="../media/image130.png"/><Relationship Id="rId5" Type="http://schemas.openxmlformats.org/officeDocument/2006/relationships/image" Target="../media/image129.png"/><Relationship Id="rId4" Type="http://schemas.openxmlformats.org/officeDocument/2006/relationships/image" Target="../media/image128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1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05.xml"/><Relationship Id="rId5" Type="http://schemas.openxmlformats.org/officeDocument/2006/relationships/image" Target="../media/image126.jpeg"/><Relationship Id="rId4" Type="http://schemas.openxmlformats.org/officeDocument/2006/relationships/image" Target="../media/image132.jp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3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8.xml"/><Relationship Id="rId4" Type="http://schemas.openxmlformats.org/officeDocument/2006/relationships/image" Target="../media/image126.jpe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4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8.xml"/><Relationship Id="rId4" Type="http://schemas.openxmlformats.org/officeDocument/2006/relationships/image" Target="../media/image12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60.png"/><Relationship Id="rId2" Type="http://schemas.openxmlformats.org/officeDocument/2006/relationships/image" Target="../media/image2050.png"/><Relationship Id="rId1" Type="http://schemas.openxmlformats.org/officeDocument/2006/relationships/slideLayout" Target="../slideLayouts/slideLayout74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5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8.xml"/><Relationship Id="rId4" Type="http://schemas.openxmlformats.org/officeDocument/2006/relationships/image" Target="../media/image126.jpe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6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8.xml"/><Relationship Id="rId4" Type="http://schemas.openxmlformats.org/officeDocument/2006/relationships/image" Target="../media/image126.jpeg"/></Relationships>
</file>

<file path=ppt/slides/_rels/slide6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6.jpeg"/><Relationship Id="rId3" Type="http://schemas.openxmlformats.org/officeDocument/2006/relationships/image" Target="../media/image137.png"/><Relationship Id="rId7" Type="http://schemas.openxmlformats.org/officeDocument/2006/relationships/image" Target="../media/image141.em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8.xml"/><Relationship Id="rId6" Type="http://schemas.openxmlformats.org/officeDocument/2006/relationships/image" Target="../media/image140.emf"/><Relationship Id="rId5" Type="http://schemas.openxmlformats.org/officeDocument/2006/relationships/image" Target="../media/image139.emf"/><Relationship Id="rId4" Type="http://schemas.openxmlformats.org/officeDocument/2006/relationships/image" Target="../media/image138.emf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1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05.xml"/><Relationship Id="rId6" Type="http://schemas.openxmlformats.org/officeDocument/2006/relationships/image" Target="../media/image126.jpeg"/><Relationship Id="rId5" Type="http://schemas.openxmlformats.org/officeDocument/2006/relationships/image" Target="../media/image143.jpeg"/><Relationship Id="rId4" Type="http://schemas.openxmlformats.org/officeDocument/2006/relationships/image" Target="../media/image142.png"/></Relationships>
</file>

<file path=ppt/slides/_rels/slide6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9.png"/><Relationship Id="rId3" Type="http://schemas.openxmlformats.org/officeDocument/2006/relationships/image" Target="../media/image144.png"/><Relationship Id="rId7" Type="http://schemas.openxmlformats.org/officeDocument/2006/relationships/image" Target="../media/image148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97.xml"/><Relationship Id="rId6" Type="http://schemas.openxmlformats.org/officeDocument/2006/relationships/image" Target="../media/image147.png"/><Relationship Id="rId11" Type="http://schemas.openxmlformats.org/officeDocument/2006/relationships/image" Target="../media/image126.jpeg"/><Relationship Id="rId5" Type="http://schemas.openxmlformats.org/officeDocument/2006/relationships/image" Target="../media/image146.png"/><Relationship Id="rId10" Type="http://schemas.openxmlformats.org/officeDocument/2006/relationships/image" Target="../media/image151.png"/><Relationship Id="rId4" Type="http://schemas.openxmlformats.org/officeDocument/2006/relationships/image" Target="../media/image145.png"/><Relationship Id="rId9" Type="http://schemas.openxmlformats.org/officeDocument/2006/relationships/image" Target="../media/image150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05.xml"/><Relationship Id="rId4" Type="http://schemas.openxmlformats.org/officeDocument/2006/relationships/image" Target="../media/image126.jpe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4.xml"/><Relationship Id="rId4" Type="http://schemas.openxmlformats.org/officeDocument/2006/relationships/image" Target="../media/image154.pn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5.png"/><Relationship Id="rId7" Type="http://schemas.openxmlformats.org/officeDocument/2006/relationships/image" Target="../media/image15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05.xml"/><Relationship Id="rId6" Type="http://schemas.openxmlformats.org/officeDocument/2006/relationships/image" Target="../media/image158.jpeg"/><Relationship Id="rId5" Type="http://schemas.openxmlformats.org/officeDocument/2006/relationships/image" Target="../media/image157.png"/><Relationship Id="rId4" Type="http://schemas.openxmlformats.org/officeDocument/2006/relationships/image" Target="../media/image156.pn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9.wmf"/><Relationship Id="rId2" Type="http://schemas.openxmlformats.org/officeDocument/2006/relationships/oleObject" Target="../embeddings/oleObject28.bin"/><Relationship Id="rId1" Type="http://schemas.openxmlformats.org/officeDocument/2006/relationships/slideLayout" Target="../slideLayouts/slideLayout98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1.png"/><Relationship Id="rId2" Type="http://schemas.openxmlformats.org/officeDocument/2006/relationships/image" Target="../media/image160.png"/><Relationship Id="rId1" Type="http://schemas.openxmlformats.org/officeDocument/2006/relationships/slideLayout" Target="../slideLayouts/slideLayout144.xml"/><Relationship Id="rId4" Type="http://schemas.openxmlformats.org/officeDocument/2006/relationships/image" Target="../media/image16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5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4.png"/><Relationship Id="rId2" Type="http://schemas.openxmlformats.org/officeDocument/2006/relationships/image" Target="../media/image163.png"/><Relationship Id="rId1" Type="http://schemas.openxmlformats.org/officeDocument/2006/relationships/slideLayout" Target="../slideLayouts/slideLayout144.xml"/><Relationship Id="rId5" Type="http://schemas.openxmlformats.org/officeDocument/2006/relationships/image" Target="../media/image166.png"/><Relationship Id="rId4" Type="http://schemas.openxmlformats.org/officeDocument/2006/relationships/image" Target="../media/image165.pn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8.jpeg"/><Relationship Id="rId2" Type="http://schemas.openxmlformats.org/officeDocument/2006/relationships/image" Target="../media/image167.jpeg"/><Relationship Id="rId1" Type="http://schemas.openxmlformats.org/officeDocument/2006/relationships/slideLayout" Target="../slideLayouts/slideLayout144.xml"/><Relationship Id="rId5" Type="http://schemas.openxmlformats.org/officeDocument/2006/relationships/image" Target="../media/image170.jpeg"/><Relationship Id="rId4" Type="http://schemas.openxmlformats.org/officeDocument/2006/relationships/image" Target="../media/image169.jpe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2.png"/><Relationship Id="rId2" Type="http://schemas.openxmlformats.org/officeDocument/2006/relationships/image" Target="../media/image171.png"/><Relationship Id="rId1" Type="http://schemas.openxmlformats.org/officeDocument/2006/relationships/slideLayout" Target="../slideLayouts/slideLayout97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4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9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3.png"/><Relationship Id="rId1" Type="http://schemas.openxmlformats.org/officeDocument/2006/relationships/slideLayout" Target="../slideLayouts/slideLayout97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4.png"/><Relationship Id="rId1" Type="http://schemas.openxmlformats.org/officeDocument/2006/relationships/slideLayout" Target="../slideLayouts/slideLayout97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5.png"/><Relationship Id="rId1" Type="http://schemas.openxmlformats.org/officeDocument/2006/relationships/slideLayout" Target="../slideLayouts/slideLayout97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6.png"/><Relationship Id="rId1" Type="http://schemas.openxmlformats.org/officeDocument/2006/relationships/slideLayout" Target="../slideLayouts/slideLayout97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7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9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5.xml"/><Relationship Id="rId6" Type="http://schemas.openxmlformats.org/officeDocument/2006/relationships/image" Target="../media/image23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22.wmf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6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97.xml"/><Relationship Id="rId4" Type="http://schemas.openxmlformats.org/officeDocument/2006/relationships/image" Target="../media/image178.emf"/></Relationships>
</file>

<file path=ppt/slides/_rels/slide8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79.png"/><Relationship Id="rId1" Type="http://schemas.openxmlformats.org/officeDocument/2006/relationships/slideLayout" Target="../slideLayouts/slideLayout144.xml"/><Relationship Id="rId4" Type="http://schemas.openxmlformats.org/officeDocument/2006/relationships/image" Target="../media/image180.jpg"/></Relationships>
</file>

<file path=ppt/slides/_rels/slide8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79.png"/><Relationship Id="rId1" Type="http://schemas.openxmlformats.org/officeDocument/2006/relationships/slideLayout" Target="../slideLayouts/slideLayout148.xml"/><Relationship Id="rId5" Type="http://schemas.openxmlformats.org/officeDocument/2006/relationships/image" Target="../media/image182.jpg"/><Relationship Id="rId4" Type="http://schemas.openxmlformats.org/officeDocument/2006/relationships/image" Target="../media/image181.jpeg"/></Relationships>
</file>

<file path=ppt/slides/_rels/slide8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79.png"/><Relationship Id="rId1" Type="http://schemas.openxmlformats.org/officeDocument/2006/relationships/slideLayout" Target="../slideLayouts/slideLayout148.xml"/><Relationship Id="rId5" Type="http://schemas.openxmlformats.org/officeDocument/2006/relationships/image" Target="../media/image184.jpg"/><Relationship Id="rId4" Type="http://schemas.openxmlformats.org/officeDocument/2006/relationships/image" Target="../media/image183.jpeg"/></Relationships>
</file>

<file path=ppt/slides/_rels/slide8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6.jpeg"/><Relationship Id="rId13" Type="http://schemas.openxmlformats.org/officeDocument/2006/relationships/image" Target="../media/image191.jpeg"/><Relationship Id="rId3" Type="http://schemas.openxmlformats.org/officeDocument/2006/relationships/slideLayout" Target="../slideLayouts/slideLayout148.xml"/><Relationship Id="rId7" Type="http://schemas.microsoft.com/office/2007/relationships/hdphoto" Target="../media/hdphoto2.wdp"/><Relationship Id="rId12" Type="http://schemas.openxmlformats.org/officeDocument/2006/relationships/image" Target="../media/image190.jpeg"/><Relationship Id="rId17" Type="http://schemas.openxmlformats.org/officeDocument/2006/relationships/image" Target="../media/image195.png"/><Relationship Id="rId2" Type="http://schemas.openxmlformats.org/officeDocument/2006/relationships/video" Target="../media/media1.mp4"/><Relationship Id="rId16" Type="http://schemas.openxmlformats.org/officeDocument/2006/relationships/image" Target="../media/image194.png"/><Relationship Id="rId1" Type="http://schemas.microsoft.com/office/2007/relationships/media" Target="../media/media1.mp4"/><Relationship Id="rId6" Type="http://schemas.openxmlformats.org/officeDocument/2006/relationships/image" Target="../media/image185.png"/><Relationship Id="rId11" Type="http://schemas.openxmlformats.org/officeDocument/2006/relationships/image" Target="../media/image189.jpeg"/><Relationship Id="rId5" Type="http://schemas.microsoft.com/office/2007/relationships/hdphoto" Target="../media/hdphoto1.wdp"/><Relationship Id="rId15" Type="http://schemas.openxmlformats.org/officeDocument/2006/relationships/image" Target="../media/image193.jpeg"/><Relationship Id="rId10" Type="http://schemas.openxmlformats.org/officeDocument/2006/relationships/image" Target="../media/image188.jpeg"/><Relationship Id="rId4" Type="http://schemas.openxmlformats.org/officeDocument/2006/relationships/image" Target="../media/image179.png"/><Relationship Id="rId9" Type="http://schemas.openxmlformats.org/officeDocument/2006/relationships/image" Target="../media/image187.jpeg"/><Relationship Id="rId14" Type="http://schemas.openxmlformats.org/officeDocument/2006/relationships/image" Target="../media/image192.jpeg"/></Relationships>
</file>

<file path=ppt/slides/_rels/slide8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79.png"/><Relationship Id="rId1" Type="http://schemas.openxmlformats.org/officeDocument/2006/relationships/slideLayout" Target="../slideLayouts/slideLayout148.xml"/><Relationship Id="rId5" Type="http://schemas.openxmlformats.org/officeDocument/2006/relationships/image" Target="../media/image197.jpg"/><Relationship Id="rId4" Type="http://schemas.openxmlformats.org/officeDocument/2006/relationships/image" Target="../media/image196.jpeg"/></Relationships>
</file>

<file path=ppt/slides/_rels/slide8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201.jpeg"/><Relationship Id="rId2" Type="http://schemas.openxmlformats.org/officeDocument/2006/relationships/image" Target="../media/image179.png"/><Relationship Id="rId1" Type="http://schemas.openxmlformats.org/officeDocument/2006/relationships/slideLayout" Target="../slideLayouts/slideLayout148.xml"/><Relationship Id="rId6" Type="http://schemas.openxmlformats.org/officeDocument/2006/relationships/image" Target="../media/image200.png"/><Relationship Id="rId5" Type="http://schemas.openxmlformats.org/officeDocument/2006/relationships/image" Target="../media/image199.jpeg"/><Relationship Id="rId4" Type="http://schemas.openxmlformats.org/officeDocument/2006/relationships/image" Target="../media/image198.png"/></Relationships>
</file>

<file path=ppt/slides/_rels/slide8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79.png"/><Relationship Id="rId1" Type="http://schemas.openxmlformats.org/officeDocument/2006/relationships/slideLayout" Target="../slideLayouts/slideLayout148.xml"/><Relationship Id="rId5" Type="http://schemas.openxmlformats.org/officeDocument/2006/relationships/image" Target="../media/image203.jpg"/><Relationship Id="rId4" Type="http://schemas.openxmlformats.org/officeDocument/2006/relationships/image" Target="../media/image202.jpeg"/></Relationships>
</file>

<file path=ppt/slides/_rels/slide8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207.jpeg"/><Relationship Id="rId2" Type="http://schemas.openxmlformats.org/officeDocument/2006/relationships/image" Target="../media/image179.png"/><Relationship Id="rId1" Type="http://schemas.openxmlformats.org/officeDocument/2006/relationships/slideLayout" Target="../slideLayouts/slideLayout148.xml"/><Relationship Id="rId6" Type="http://schemas.openxmlformats.org/officeDocument/2006/relationships/image" Target="../media/image206.jpeg"/><Relationship Id="rId5" Type="http://schemas.openxmlformats.org/officeDocument/2006/relationships/image" Target="../media/image205.jpg"/><Relationship Id="rId4" Type="http://schemas.openxmlformats.org/officeDocument/2006/relationships/image" Target="../media/image204.jpeg"/></Relationships>
</file>

<file path=ppt/slides/_rels/slide8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79.png"/><Relationship Id="rId1" Type="http://schemas.openxmlformats.org/officeDocument/2006/relationships/slideLayout" Target="../slideLayouts/slideLayout148.xml"/><Relationship Id="rId5" Type="http://schemas.openxmlformats.org/officeDocument/2006/relationships/image" Target="../media/image209.png"/><Relationship Id="rId4" Type="http://schemas.openxmlformats.org/officeDocument/2006/relationships/image" Target="../media/image208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7.xml"/></Relationships>
</file>

<file path=ppt/slides/_rels/slide9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4.jpeg"/><Relationship Id="rId3" Type="http://schemas.microsoft.com/office/2007/relationships/hdphoto" Target="../media/hdphoto1.wdp"/><Relationship Id="rId7" Type="http://schemas.openxmlformats.org/officeDocument/2006/relationships/image" Target="../media/image213.jpeg"/><Relationship Id="rId2" Type="http://schemas.openxmlformats.org/officeDocument/2006/relationships/image" Target="../media/image179.png"/><Relationship Id="rId1" Type="http://schemas.openxmlformats.org/officeDocument/2006/relationships/slideLayout" Target="../slideLayouts/slideLayout148.xml"/><Relationship Id="rId6" Type="http://schemas.openxmlformats.org/officeDocument/2006/relationships/image" Target="../media/image212.jpeg"/><Relationship Id="rId5" Type="http://schemas.openxmlformats.org/officeDocument/2006/relationships/image" Target="../media/image211.jpeg"/><Relationship Id="rId4" Type="http://schemas.openxmlformats.org/officeDocument/2006/relationships/image" Target="../media/image210.jpeg"/></Relationships>
</file>

<file path=ppt/slides/_rels/slide9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79.png"/><Relationship Id="rId1" Type="http://schemas.openxmlformats.org/officeDocument/2006/relationships/slideLayout" Target="../slideLayouts/slideLayout148.xml"/><Relationship Id="rId4" Type="http://schemas.openxmlformats.org/officeDocument/2006/relationships/image" Target="../media/image210.jpeg"/></Relationships>
</file>

<file path=ppt/slides/_rels/slide9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79.png"/><Relationship Id="rId1" Type="http://schemas.openxmlformats.org/officeDocument/2006/relationships/slideLayout" Target="../slideLayouts/slideLayout148.xml"/><Relationship Id="rId5" Type="http://schemas.openxmlformats.org/officeDocument/2006/relationships/image" Target="../media/image215.jpeg"/><Relationship Id="rId4" Type="http://schemas.openxmlformats.org/officeDocument/2006/relationships/image" Target="../media/image208.jpg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7.jpeg"/><Relationship Id="rId2" Type="http://schemas.openxmlformats.org/officeDocument/2006/relationships/image" Target="../media/image216.jpeg"/><Relationship Id="rId1" Type="http://schemas.openxmlformats.org/officeDocument/2006/relationships/slideLayout" Target="../slideLayouts/slideLayout150.xml"/><Relationship Id="rId5" Type="http://schemas.openxmlformats.org/officeDocument/2006/relationships/image" Target="../media/image219.jpeg"/><Relationship Id="rId4" Type="http://schemas.openxmlformats.org/officeDocument/2006/relationships/image" Target="../media/image218.jpeg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1.jpeg"/><Relationship Id="rId2" Type="http://schemas.openxmlformats.org/officeDocument/2006/relationships/image" Target="../media/image220.jpeg"/><Relationship Id="rId1" Type="http://schemas.openxmlformats.org/officeDocument/2006/relationships/slideLayout" Target="../slideLayouts/slideLayout150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3.png"/><Relationship Id="rId7" Type="http://schemas.openxmlformats.org/officeDocument/2006/relationships/image" Target="../media/image227.jpeg"/><Relationship Id="rId2" Type="http://schemas.openxmlformats.org/officeDocument/2006/relationships/image" Target="../media/image222.jpeg"/><Relationship Id="rId1" Type="http://schemas.openxmlformats.org/officeDocument/2006/relationships/slideLayout" Target="../slideLayouts/slideLayout150.xml"/><Relationship Id="rId6" Type="http://schemas.openxmlformats.org/officeDocument/2006/relationships/image" Target="../media/image226.jpeg"/><Relationship Id="rId5" Type="http://schemas.openxmlformats.org/officeDocument/2006/relationships/image" Target="../media/image225.jpeg"/><Relationship Id="rId4" Type="http://schemas.openxmlformats.org/officeDocument/2006/relationships/image" Target="../media/image224.jpeg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8.jpeg"/><Relationship Id="rId1" Type="http://schemas.openxmlformats.org/officeDocument/2006/relationships/slideLayout" Target="../slideLayouts/slideLayout149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9.png"/><Relationship Id="rId1" Type="http://schemas.openxmlformats.org/officeDocument/2006/relationships/slideLayout" Target="../slideLayouts/slideLayout30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9.png"/><Relationship Id="rId1" Type="http://schemas.openxmlformats.org/officeDocument/2006/relationships/slideLayout" Target="../slideLayouts/slideLayout30.xm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1.png"/><Relationship Id="rId2" Type="http://schemas.openxmlformats.org/officeDocument/2006/relationships/image" Target="../media/image230.png"/><Relationship Id="rId1" Type="http://schemas.openxmlformats.org/officeDocument/2006/relationships/slideLayout" Target="../slideLayouts/slideLayout30.xml"/><Relationship Id="rId4" Type="http://schemas.openxmlformats.org/officeDocument/2006/relationships/image" Target="../media/image22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9" name="Slide Background">
            <a:extLst>
              <a:ext uri="{FF2B5EF4-FFF2-40B4-BE49-F238E27FC236}">
                <a16:creationId xmlns:a16="http://schemas.microsoft.com/office/drawing/2014/main" id="{80FF5399-FA23-473F-85C9-264D3BE152B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ierstadt"/>
              <a:ea typeface="+mn-ea"/>
              <a:cs typeface="+mn-cs"/>
            </a:endParaRPr>
          </a:p>
        </p:txBody>
      </p:sp>
      <p:sp useBgFill="1">
        <p:nvSpPr>
          <p:cNvPr id="31" name="Rectangle 30">
            <a:extLst>
              <a:ext uri="{FF2B5EF4-FFF2-40B4-BE49-F238E27FC236}">
                <a16:creationId xmlns:a16="http://schemas.microsoft.com/office/drawing/2014/main" id="{607B627E-0786-47DF-B52B-1B3475946C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8299"/>
            <a:ext cx="12192001" cy="3080684"/>
          </a:xfrm>
          <a:prstGeom prst="rect">
            <a:avLst/>
          </a:prstGeom>
          <a:ln>
            <a:noFill/>
          </a:ln>
          <a:effectLst>
            <a:outerShdw blurRad="596900" dist="330200" dir="7140000" sx="87000" sy="87000" algn="t" rotWithShape="0">
              <a:srgbClr val="000000">
                <a:alpha val="2666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ierstadt"/>
              <a:ea typeface="+mn-ea"/>
              <a:cs typeface="+mn-cs"/>
            </a:endParaRP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AC75092C-9AD1-AF78-FA39-F3062912055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33666" y="1955629"/>
            <a:ext cx="11562242" cy="1185339"/>
          </a:xfrm>
        </p:spPr>
        <p:txBody>
          <a:bodyPr anchor="t">
            <a:normAutofit lnSpcReduction="10000"/>
          </a:bodyPr>
          <a:lstStyle/>
          <a:p>
            <a:pPr algn="ctr">
              <a:lnSpc>
                <a:spcPct val="100000"/>
              </a:lnSpc>
            </a:pPr>
            <a:r>
              <a:rPr lang="es-ES" sz="3200" kern="0" dirty="0">
                <a:effectLst>
                  <a:outerShdw blurRad="38100" dist="38100" dir="2700000" algn="tl">
                    <a:srgbClr val="000000"/>
                  </a:outerShdw>
                </a:effectLst>
                <a:latin typeface="Calibri"/>
                <a:ea typeface="ＭＳ Ｐゴシック" pitchFamily="34" charset="-128"/>
                <a:cs typeface="Arial" pitchFamily="34" charset="0"/>
              </a:rPr>
              <a:t>Materialización del Riesgo Sísmico y Evaluación </a:t>
            </a:r>
            <a:r>
              <a:rPr lang="es-ES" sz="3200" kern="0" dirty="0" err="1">
                <a:effectLst>
                  <a:outerShdw blurRad="38100" dist="38100" dir="2700000" algn="tl">
                    <a:srgbClr val="000000"/>
                  </a:outerShdw>
                </a:effectLst>
                <a:latin typeface="Calibri"/>
                <a:ea typeface="ＭＳ Ｐゴシック" pitchFamily="34" charset="-128"/>
                <a:cs typeface="Arial" pitchFamily="34" charset="0"/>
              </a:rPr>
              <a:t>Postdesastre</a:t>
            </a:r>
            <a:r>
              <a:rPr lang="es-ES" sz="3200" kern="0" dirty="0">
                <a:effectLst>
                  <a:outerShdw blurRad="38100" dist="38100" dir="2700000" algn="tl">
                    <a:srgbClr val="000000"/>
                  </a:outerShdw>
                </a:effectLst>
                <a:latin typeface="Calibri"/>
                <a:ea typeface="ＭＳ Ｐゴシック" pitchFamily="34" charset="-128"/>
                <a:cs typeface="Arial" pitchFamily="34" charset="0"/>
              </a:rPr>
              <a:t> </a:t>
            </a:r>
          </a:p>
          <a:p>
            <a:pPr algn="ctr">
              <a:lnSpc>
                <a:spcPct val="100000"/>
              </a:lnSpc>
            </a:pPr>
            <a:r>
              <a:rPr lang="es-ES" sz="3200" kern="0" dirty="0">
                <a:effectLst>
                  <a:outerShdw blurRad="38100" dist="38100" dir="2700000" algn="tl">
                    <a:srgbClr val="000000"/>
                  </a:outerShdw>
                </a:effectLst>
                <a:latin typeface="Calibri"/>
                <a:ea typeface="ＭＳ Ｐゴシック" pitchFamily="34" charset="-128"/>
                <a:cs typeface="Arial" pitchFamily="34" charset="0"/>
              </a:rPr>
              <a:t>de Daños e Implicaciones</a:t>
            </a:r>
          </a:p>
          <a:p>
            <a:pPr algn="ctr">
              <a:lnSpc>
                <a:spcPct val="100000"/>
              </a:lnSpc>
            </a:pPr>
            <a:endParaRPr lang="es-ES" b="1" dirty="0">
              <a:latin typeface="Aptos" panose="020B0004020202020204" pitchFamily="34" charset="0"/>
            </a:endParaRPr>
          </a:p>
        </p:txBody>
      </p: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145C0301-30B1-4842-8571-B2833B5161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1668155" y="5641010"/>
            <a:ext cx="0" cy="599069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Subtítulo 2">
            <a:extLst>
              <a:ext uri="{FF2B5EF4-FFF2-40B4-BE49-F238E27FC236}">
                <a16:creationId xmlns:a16="http://schemas.microsoft.com/office/drawing/2014/main" id="{B12A7E12-EF19-A7E7-1E93-363D4BDEE214}"/>
              </a:ext>
            </a:extLst>
          </p:cNvPr>
          <p:cNvSpPr txBox="1">
            <a:spLocks/>
          </p:cNvSpPr>
          <p:nvPr/>
        </p:nvSpPr>
        <p:spPr>
          <a:xfrm>
            <a:off x="-1" y="3539806"/>
            <a:ext cx="12191997" cy="1308493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2500" lnSpcReduction="20000"/>
          </a:bodyPr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11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11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11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11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s-ES" sz="2400" b="0" i="0" u="none" strike="noStrike" kern="1200" cap="none" spc="0" normalizeH="0" baseline="0" noProof="0" dirty="0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Aptos" panose="020B0004020202020204" pitchFamily="34" charset="0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s-ES" sz="3000" i="1" dirty="0">
                <a:solidFill>
                  <a:prstClr val="black"/>
                </a:solidFill>
                <a:latin typeface="Calibri"/>
              </a:rPr>
              <a:t>Omar Darío Cardona A.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s-ES" sz="3000" i="1" dirty="0">
                <a:solidFill>
                  <a:prstClr val="black"/>
                </a:solidFill>
                <a:latin typeface="Calibri"/>
              </a:rPr>
              <a:t>IC, PhD, ACI </a:t>
            </a:r>
            <a:r>
              <a:rPr lang="es-ES" sz="3000" i="1" dirty="0" err="1">
                <a:solidFill>
                  <a:prstClr val="black"/>
                </a:solidFill>
                <a:latin typeface="Calibri"/>
              </a:rPr>
              <a:t>Fellow</a:t>
            </a:r>
            <a:endParaRPr kumimoji="0" lang="es-ES" sz="2400" b="0" i="0" u="none" strike="noStrike" kern="1200" cap="none" spc="0" normalizeH="0" baseline="30000" noProof="0" dirty="0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Aptos" panose="020B0004020202020204" pitchFamily="34" charset="0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s-CO" sz="2400" b="0" i="0" u="none" strike="noStrike" kern="1200" cap="none" spc="0" normalizeH="0" baseline="0" noProof="0" dirty="0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Aptos" panose="020B0004020202020204" pitchFamily="34" charset="0"/>
              <a:ea typeface="+mn-ea"/>
              <a:cs typeface="+mn-cs"/>
            </a:endParaRP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7CDB9A97-D2F9-A5A4-5C41-A4940C64134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5180" y="5663650"/>
            <a:ext cx="2136007" cy="599069"/>
          </a:xfrm>
          <a:prstGeom prst="rect">
            <a:avLst/>
          </a:prstGeom>
        </p:spPr>
      </p:pic>
      <p:pic>
        <p:nvPicPr>
          <p:cNvPr id="7" name="Imagen 6" descr="Texto&#10;&#10;Descripción generada automáticamente">
            <a:extLst>
              <a:ext uri="{FF2B5EF4-FFF2-40B4-BE49-F238E27FC236}">
                <a16:creationId xmlns:a16="http://schemas.microsoft.com/office/drawing/2014/main" id="{744E752F-080C-98DD-9180-C2D1D8FA5D7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23061" y="5435921"/>
            <a:ext cx="1935316" cy="1017415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Rectángulo 4">
            <a:extLst>
              <a:ext uri="{FF2B5EF4-FFF2-40B4-BE49-F238E27FC236}">
                <a16:creationId xmlns:a16="http://schemas.microsoft.com/office/drawing/2014/main" id="{ABC42610-C2BC-5B4E-920A-EAB9EC317299}"/>
              </a:ext>
            </a:extLst>
          </p:cNvPr>
          <p:cNvSpPr/>
          <p:nvPr/>
        </p:nvSpPr>
        <p:spPr>
          <a:xfrm>
            <a:off x="11280576" y="5299122"/>
            <a:ext cx="792088" cy="13702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" name="Subtítulo 2">
            <a:extLst>
              <a:ext uri="{FF2B5EF4-FFF2-40B4-BE49-F238E27FC236}">
                <a16:creationId xmlns:a16="http://schemas.microsoft.com/office/drawing/2014/main" id="{F67242B3-539E-424C-3EEC-7A78B9D5715B}"/>
              </a:ext>
            </a:extLst>
          </p:cNvPr>
          <p:cNvSpPr txBox="1">
            <a:spLocks/>
          </p:cNvSpPr>
          <p:nvPr/>
        </p:nvSpPr>
        <p:spPr>
          <a:xfrm>
            <a:off x="486066" y="-315416"/>
            <a:ext cx="11562242" cy="1185339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70000" lnSpcReduction="20000"/>
          </a:bodyPr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11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11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11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11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lnSpc>
                <a:spcPct val="100000"/>
              </a:lnSpc>
              <a:spcAft>
                <a:spcPts val="0"/>
              </a:spcAft>
            </a:pPr>
            <a:endParaRPr lang="es-ES" sz="3200" kern="0" dirty="0">
              <a:effectLst>
                <a:outerShdw blurRad="38100" dist="38100" dir="2700000" algn="tl">
                  <a:srgbClr val="000000"/>
                </a:outerShdw>
              </a:effectLst>
              <a:latin typeface="Calibri"/>
              <a:ea typeface="ＭＳ Ｐゴシック" pitchFamily="34" charset="-128"/>
              <a:cs typeface="Arial" pitchFamily="34" charset="0"/>
            </a:endParaRPr>
          </a:p>
          <a:p>
            <a:pPr algn="ctr" fontAlgn="auto">
              <a:lnSpc>
                <a:spcPct val="100000"/>
              </a:lnSpc>
              <a:spcAft>
                <a:spcPts val="0"/>
              </a:spcAft>
            </a:pPr>
            <a:r>
              <a:rPr lang="es-ES" sz="3200" kern="0" dirty="0">
                <a:effectLst>
                  <a:outerShdw blurRad="38100" dist="38100" dir="2700000" algn="tl">
                    <a:srgbClr val="000000"/>
                  </a:outerShdw>
                </a:effectLst>
                <a:latin typeface="Calibri"/>
                <a:ea typeface="ＭＳ Ｐゴシック" pitchFamily="34" charset="-128"/>
                <a:cs typeface="Arial" pitchFamily="34" charset="0"/>
              </a:rPr>
              <a:t>Encuentros académicos del capítulo estudiantil del ACI de la UNAL</a:t>
            </a:r>
          </a:p>
          <a:p>
            <a:pPr algn="ctr" fontAlgn="auto">
              <a:lnSpc>
                <a:spcPct val="100000"/>
              </a:lnSpc>
              <a:spcAft>
                <a:spcPts val="0"/>
              </a:spcAft>
            </a:pPr>
            <a:r>
              <a:rPr lang="es-ES" sz="3200" kern="0" dirty="0">
                <a:effectLst>
                  <a:outerShdw blurRad="38100" dist="38100" dir="2700000" algn="tl">
                    <a:srgbClr val="000000"/>
                  </a:outerShdw>
                </a:effectLst>
                <a:latin typeface="Calibri"/>
                <a:ea typeface="ＭＳ Ｐゴシック" pitchFamily="34" charset="-128"/>
                <a:cs typeface="Arial" pitchFamily="34" charset="0"/>
              </a:rPr>
              <a:t>RIESGO SÍSMICO Y DAÑOS EN EDIFICACIONES</a:t>
            </a:r>
          </a:p>
          <a:p>
            <a:pPr algn="ctr" fontAlgn="auto">
              <a:lnSpc>
                <a:spcPct val="100000"/>
              </a:lnSpc>
              <a:spcAft>
                <a:spcPts val="0"/>
              </a:spcAft>
            </a:pPr>
            <a:endParaRPr lang="es-ES" b="1" dirty="0">
              <a:latin typeface="Aptos" panose="020B0004020202020204" pitchFamily="34" charset="0"/>
            </a:endParaRPr>
          </a:p>
        </p:txBody>
      </p:sp>
      <p:pic>
        <p:nvPicPr>
          <p:cNvPr id="60418" name="Picture 2" descr="American Concrete Institute">
            <a:extLst>
              <a:ext uri="{FF2B5EF4-FFF2-40B4-BE49-F238E27FC236}">
                <a16:creationId xmlns:a16="http://schemas.microsoft.com/office/drawing/2014/main" id="{6C7AB600-B8F3-C502-1E15-FA9A88A62E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8163" y="980728"/>
            <a:ext cx="3495675" cy="609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60376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número de diapositiva 1">
            <a:extLst>
              <a:ext uri="{FF2B5EF4-FFF2-40B4-BE49-F238E27FC236}">
                <a16:creationId xmlns:a16="http://schemas.microsoft.com/office/drawing/2014/main" id="{C33EF16F-0C41-43A6-5AFD-3507C3DBA3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113FF0-9337-4930-86E4-BEE74B1EFEA9}" type="slidenum">
              <a:rPr lang="es-ES" smtClean="0"/>
              <a:pPr>
                <a:defRPr/>
              </a:pPr>
              <a:t>10</a:t>
            </a:fld>
            <a:endParaRPr lang="es-ES"/>
          </a:p>
        </p:txBody>
      </p:sp>
      <p:sp>
        <p:nvSpPr>
          <p:cNvPr id="3" name="Título 1">
            <a:extLst>
              <a:ext uri="{FF2B5EF4-FFF2-40B4-BE49-F238E27FC236}">
                <a16:creationId xmlns:a16="http://schemas.microsoft.com/office/drawing/2014/main" id="{D74F3B7B-F905-B3C2-9B4A-C019F4B1D95F}"/>
              </a:ext>
            </a:extLst>
          </p:cNvPr>
          <p:cNvSpPr txBox="1">
            <a:spLocks/>
          </p:cNvSpPr>
          <p:nvPr/>
        </p:nvSpPr>
        <p:spPr bwMode="auto">
          <a:xfrm>
            <a:off x="2128800" y="44624"/>
            <a:ext cx="7885440" cy="1326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defTabSz="912973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354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defTabSz="912973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354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defTabSz="912973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354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defTabSz="912973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354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defTabSz="912973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354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14726" algn="l" defTabSz="912973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354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829452" algn="l" defTabSz="912973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354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244178" algn="l" defTabSz="912973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354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658904" algn="l" defTabSz="912973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354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marL="0" marR="0" lvl="0" indent="0" algn="ctr" defTabSz="912973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altLang="es-CO" sz="3991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Modelo Probabilista de Evaluación del Riesgo Catastrófico</a:t>
            </a:r>
          </a:p>
        </p:txBody>
      </p:sp>
      <p:pic>
        <p:nvPicPr>
          <p:cNvPr id="4" name="Imagen 9" descr="D:\Tesis\Figuras\modulos MPR copia.jpg">
            <a:extLst>
              <a:ext uri="{FF2B5EF4-FFF2-40B4-BE49-F238E27FC236}">
                <a16:creationId xmlns:a16="http://schemas.microsoft.com/office/drawing/2014/main" id="{7C814960-157D-DC6D-9E4C-394CA7AD62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0012" y="1340768"/>
            <a:ext cx="7318396" cy="5184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903401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3"/>
          <p:cNvPicPr>
            <a:picLocks noChangeAspect="1" noChangeArrowheads="1"/>
          </p:cNvPicPr>
          <p:nvPr/>
        </p:nvPicPr>
        <p:blipFill>
          <a:blip r:embed="rId2" cstate="print"/>
          <a:srcRect b="4620"/>
          <a:stretch>
            <a:fillRect/>
          </a:stretch>
        </p:blipFill>
        <p:spPr bwMode="auto">
          <a:xfrm>
            <a:off x="1504950" y="166689"/>
            <a:ext cx="9163050" cy="6554787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</p:pic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6B7C8C5-5250-4FE0-8706-B11E7138D444}" type="slidenum">
              <a:rPr lang="es-ES">
                <a:solidFill>
                  <a:srgbClr val="D4D2D0">
                    <a:shade val="50000"/>
                  </a:srgbClr>
                </a:solidFill>
                <a:latin typeface="Arial"/>
                <a:ea typeface="+mn-ea"/>
              </a:rPr>
              <a:pPr>
                <a:defRPr/>
              </a:pPr>
              <a:t>11</a:t>
            </a:fld>
            <a:endParaRPr lang="es-ES">
              <a:solidFill>
                <a:srgbClr val="D4D2D0">
                  <a:shade val="50000"/>
                </a:srgbClr>
              </a:solidFill>
              <a:latin typeface="Arial"/>
              <a:ea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1B74D83-0311-4D51-BC13-AA3E6C59B366}" type="slidenum">
              <a:rPr lang="es-ES">
                <a:solidFill>
                  <a:srgbClr val="D4D2D0">
                    <a:shade val="50000"/>
                  </a:srgbClr>
                </a:solidFill>
                <a:latin typeface="Arial"/>
                <a:ea typeface="+mn-ea"/>
              </a:rPr>
              <a:pPr>
                <a:defRPr/>
              </a:pPr>
              <a:t>12</a:t>
            </a:fld>
            <a:endParaRPr lang="es-ES">
              <a:solidFill>
                <a:srgbClr val="D4D2D0">
                  <a:shade val="50000"/>
                </a:srgbClr>
              </a:solidFill>
              <a:latin typeface="Arial"/>
              <a:ea typeface="+mn-ea"/>
            </a:endParaRPr>
          </a:p>
        </p:txBody>
      </p:sp>
      <p:pic>
        <p:nvPicPr>
          <p:cNvPr id="532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87488" y="153244"/>
            <a:ext cx="9170988" cy="658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3"/>
          <p:cNvPicPr>
            <a:picLocks noChangeAspect="1" noChangeArrowheads="1"/>
          </p:cNvPicPr>
          <p:nvPr/>
        </p:nvPicPr>
        <p:blipFill>
          <a:blip r:embed="rId2" cstate="print"/>
          <a:srcRect b="4619"/>
          <a:stretch>
            <a:fillRect/>
          </a:stretch>
        </p:blipFill>
        <p:spPr bwMode="auto">
          <a:xfrm>
            <a:off x="1504950" y="186582"/>
            <a:ext cx="9163050" cy="6554787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</p:pic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E5FD3BF-A359-41A3-A55F-827455DAB368}" type="slidenum">
              <a:rPr lang="es-ES">
                <a:solidFill>
                  <a:srgbClr val="D4D2D0">
                    <a:shade val="50000"/>
                  </a:srgbClr>
                </a:solidFill>
                <a:latin typeface="Arial"/>
                <a:ea typeface="+mn-ea"/>
              </a:rPr>
              <a:pPr>
                <a:defRPr/>
              </a:pPr>
              <a:t>13</a:t>
            </a:fld>
            <a:endParaRPr lang="es-ES">
              <a:solidFill>
                <a:srgbClr val="D4D2D0">
                  <a:shade val="50000"/>
                </a:srgbClr>
              </a:solidFill>
              <a:latin typeface="Arial"/>
              <a:ea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2874893-58A9-C591-47BE-CBEC2B86CA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Tipo estructural de las construcciones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AF94825D-D780-911C-995D-FB0130EBDA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664" y="530343"/>
            <a:ext cx="10343780" cy="6452348"/>
          </a:xfrm>
          <a:prstGeom prst="rect">
            <a:avLst/>
          </a:prstGeom>
        </p:spPr>
      </p:pic>
      <p:sp>
        <p:nvSpPr>
          <p:cNvPr id="5" name="Marcador de texto 3">
            <a:extLst>
              <a:ext uri="{FF2B5EF4-FFF2-40B4-BE49-F238E27FC236}">
                <a16:creationId xmlns:a16="http://schemas.microsoft.com/office/drawing/2014/main" id="{C37B4BED-D9DD-784A-7BE3-DB8C73C4A75A}"/>
              </a:ext>
            </a:extLst>
          </p:cNvPr>
          <p:cNvSpPr txBox="1">
            <a:spLocks/>
          </p:cNvSpPr>
          <p:nvPr/>
        </p:nvSpPr>
        <p:spPr>
          <a:xfrm>
            <a:off x="368146" y="6400800"/>
            <a:ext cx="10831321" cy="323364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81950" tIns="81950" rIns="81950" bIns="81950" anchor="b">
            <a:spAutoFit/>
          </a:bodyPr>
          <a:lstStyle>
            <a:lvl1pPr marL="0" marR="0" indent="0" algn="l" defTabSz="38710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26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K Grotesk"/>
              </a:defRPr>
            </a:lvl1pPr>
            <a:lvl2pPr marL="0" marR="0" indent="0" algn="l" defTabSz="38710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52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K Grotesk"/>
              </a:defRPr>
            </a:lvl2pPr>
            <a:lvl3pPr marL="0" marR="0" indent="0" algn="l" defTabSz="38710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52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K Grotesk"/>
              </a:defRPr>
            </a:lvl3pPr>
            <a:lvl4pPr marL="0" marR="0" indent="0" algn="l" defTabSz="38710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52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K Grotesk"/>
              </a:defRPr>
            </a:lvl4pPr>
            <a:lvl5pPr marL="0" marR="0" indent="0" algn="l" defTabSz="38710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52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K Grotesk"/>
              </a:defRPr>
            </a:lvl5pPr>
            <a:lvl6pPr marL="0" marR="0" indent="72969" algn="l" defTabSz="38710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52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K Grotesk"/>
              </a:defRPr>
            </a:lvl6pPr>
            <a:lvl7pPr marL="0" marR="0" indent="145938" algn="l" defTabSz="38710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52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K Grotesk"/>
              </a:defRPr>
            </a:lvl7pPr>
            <a:lvl8pPr marL="0" marR="0" indent="218907" algn="l" defTabSz="38710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52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K Grotesk"/>
              </a:defRPr>
            </a:lvl8pPr>
            <a:lvl9pPr marL="0" marR="0" indent="291876" algn="l" defTabSz="38710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52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K Grotesk"/>
              </a:defRPr>
            </a:lvl9pPr>
          </a:lstStyle>
          <a:p>
            <a:pPr marL="0" marR="0" lvl="0" indent="0" algn="l" defTabSz="3871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026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K Grotesk"/>
                <a:ea typeface="+mn-ea"/>
                <a:cs typeface="+mn-cs"/>
                <a:sym typeface="HK Grotesk"/>
              </a:rPr>
              <a:t>O.D. Cardona</a:t>
            </a:r>
          </a:p>
        </p:txBody>
      </p:sp>
    </p:spTree>
    <p:extLst>
      <p:ext uri="{BB962C8B-B14F-4D97-AF65-F5344CB8AC3E}">
        <p14:creationId xmlns:p14="http://schemas.microsoft.com/office/powerpoint/2010/main" val="4253743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2874893-58A9-C591-47BE-CBEC2B86CA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Edad de las construcciones</a:t>
            </a: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0D4E70ED-B6B6-1F6C-1E9C-405908D96CC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7401" y="517878"/>
            <a:ext cx="10174779" cy="6273620"/>
          </a:xfrm>
          <a:prstGeom prst="rect">
            <a:avLst/>
          </a:prstGeom>
        </p:spPr>
      </p:pic>
      <p:sp>
        <p:nvSpPr>
          <p:cNvPr id="5" name="Marcador de texto 3">
            <a:extLst>
              <a:ext uri="{FF2B5EF4-FFF2-40B4-BE49-F238E27FC236}">
                <a16:creationId xmlns:a16="http://schemas.microsoft.com/office/drawing/2014/main" id="{1DAB9F71-7677-5F9A-EB44-102210363806}"/>
              </a:ext>
            </a:extLst>
          </p:cNvPr>
          <p:cNvSpPr txBox="1">
            <a:spLocks/>
          </p:cNvSpPr>
          <p:nvPr/>
        </p:nvSpPr>
        <p:spPr>
          <a:xfrm>
            <a:off x="368146" y="6400800"/>
            <a:ext cx="10831321" cy="323364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81950" tIns="81950" rIns="81950" bIns="81950" anchor="b">
            <a:spAutoFit/>
          </a:bodyPr>
          <a:lstStyle>
            <a:lvl1pPr marL="0" marR="0" indent="0" algn="l" defTabSz="38710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26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K Grotesk"/>
              </a:defRPr>
            </a:lvl1pPr>
            <a:lvl2pPr marL="0" marR="0" indent="0" algn="l" defTabSz="38710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52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K Grotesk"/>
              </a:defRPr>
            </a:lvl2pPr>
            <a:lvl3pPr marL="0" marR="0" indent="0" algn="l" defTabSz="38710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52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K Grotesk"/>
              </a:defRPr>
            </a:lvl3pPr>
            <a:lvl4pPr marL="0" marR="0" indent="0" algn="l" defTabSz="38710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52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K Grotesk"/>
              </a:defRPr>
            </a:lvl4pPr>
            <a:lvl5pPr marL="0" marR="0" indent="0" algn="l" defTabSz="38710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52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K Grotesk"/>
              </a:defRPr>
            </a:lvl5pPr>
            <a:lvl6pPr marL="0" marR="0" indent="72969" algn="l" defTabSz="38710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52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K Grotesk"/>
              </a:defRPr>
            </a:lvl6pPr>
            <a:lvl7pPr marL="0" marR="0" indent="145938" algn="l" defTabSz="38710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52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K Grotesk"/>
              </a:defRPr>
            </a:lvl7pPr>
            <a:lvl8pPr marL="0" marR="0" indent="218907" algn="l" defTabSz="38710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52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K Grotesk"/>
              </a:defRPr>
            </a:lvl8pPr>
            <a:lvl9pPr marL="0" marR="0" indent="291876" algn="l" defTabSz="38710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52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K Grotesk"/>
              </a:defRPr>
            </a:lvl9pPr>
          </a:lstStyle>
          <a:p>
            <a:pPr marL="0" marR="0" lvl="0" indent="0" algn="l" defTabSz="3871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026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K Grotesk"/>
                <a:ea typeface="+mn-ea"/>
                <a:cs typeface="+mn-cs"/>
                <a:sym typeface="HK Grotesk"/>
              </a:rPr>
              <a:t>O.D. Cardona</a:t>
            </a:r>
          </a:p>
        </p:txBody>
      </p:sp>
    </p:spTree>
    <p:extLst>
      <p:ext uri="{BB962C8B-B14F-4D97-AF65-F5344CB8AC3E}">
        <p14:creationId xmlns:p14="http://schemas.microsoft.com/office/powerpoint/2010/main" val="39382330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CO" dirty="0"/>
              <a:t>Bogotá - Pérdidas por ubicación</a:t>
            </a:r>
          </a:p>
        </p:txBody>
      </p:sp>
      <p:pic>
        <p:nvPicPr>
          <p:cNvPr id="9" name="Imagen 8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1512" y="754837"/>
            <a:ext cx="4567354" cy="5832648"/>
          </a:xfrm>
          <a:prstGeom prst="rect">
            <a:avLst/>
          </a:prstGeom>
        </p:spPr>
      </p:pic>
      <p:pic>
        <p:nvPicPr>
          <p:cNvPr id="10" name="Imagen 9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4158" y="751382"/>
            <a:ext cx="4567354" cy="5832648"/>
          </a:xfrm>
          <a:prstGeom prst="rect">
            <a:avLst/>
          </a:prstGeom>
        </p:spPr>
      </p:pic>
      <p:sp>
        <p:nvSpPr>
          <p:cNvPr id="2" name="Marcador de texto 3">
            <a:extLst>
              <a:ext uri="{FF2B5EF4-FFF2-40B4-BE49-F238E27FC236}">
                <a16:creationId xmlns:a16="http://schemas.microsoft.com/office/drawing/2014/main" id="{5CFCF7BA-25CF-8218-3662-930EB87AE243}"/>
              </a:ext>
            </a:extLst>
          </p:cNvPr>
          <p:cNvSpPr txBox="1">
            <a:spLocks/>
          </p:cNvSpPr>
          <p:nvPr/>
        </p:nvSpPr>
        <p:spPr>
          <a:xfrm>
            <a:off x="368146" y="6400800"/>
            <a:ext cx="10831321" cy="323364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81950" tIns="81950" rIns="81950" bIns="81950" anchor="b">
            <a:spAutoFit/>
          </a:bodyPr>
          <a:lstStyle>
            <a:lvl1pPr marL="0" marR="0" indent="0" algn="l" defTabSz="38710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26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K Grotesk"/>
              </a:defRPr>
            </a:lvl1pPr>
            <a:lvl2pPr marL="0" marR="0" indent="0" algn="l" defTabSz="38710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52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K Grotesk"/>
              </a:defRPr>
            </a:lvl2pPr>
            <a:lvl3pPr marL="0" marR="0" indent="0" algn="l" defTabSz="38710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52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K Grotesk"/>
              </a:defRPr>
            </a:lvl3pPr>
            <a:lvl4pPr marL="0" marR="0" indent="0" algn="l" defTabSz="38710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52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K Grotesk"/>
              </a:defRPr>
            </a:lvl4pPr>
            <a:lvl5pPr marL="0" marR="0" indent="0" algn="l" defTabSz="38710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52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K Grotesk"/>
              </a:defRPr>
            </a:lvl5pPr>
            <a:lvl6pPr marL="0" marR="0" indent="72969" algn="l" defTabSz="38710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52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K Grotesk"/>
              </a:defRPr>
            </a:lvl6pPr>
            <a:lvl7pPr marL="0" marR="0" indent="145938" algn="l" defTabSz="38710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52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K Grotesk"/>
              </a:defRPr>
            </a:lvl7pPr>
            <a:lvl8pPr marL="0" marR="0" indent="218907" algn="l" defTabSz="38710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52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K Grotesk"/>
              </a:defRPr>
            </a:lvl8pPr>
            <a:lvl9pPr marL="0" marR="0" indent="291876" algn="l" defTabSz="38710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52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K Grotesk"/>
              </a:defRPr>
            </a:lvl9pPr>
          </a:lstStyle>
          <a:p>
            <a:pPr eaLnBrk="1" fontAlgn="auto" hangingPunct="1">
              <a:defRPr/>
            </a:pPr>
            <a:r>
              <a:rPr lang="es-CO" kern="0" dirty="0">
                <a:latin typeface="HK Grotesk"/>
              </a:rPr>
              <a:t>O.D. Cardona</a:t>
            </a:r>
          </a:p>
        </p:txBody>
      </p:sp>
    </p:spTree>
    <p:extLst>
      <p:ext uri="{BB962C8B-B14F-4D97-AF65-F5344CB8AC3E}">
        <p14:creationId xmlns:p14="http://schemas.microsoft.com/office/powerpoint/2010/main" val="29729360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1BCDBB2-E371-9E41-8827-6B843715D6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Sismo en la Falla Frontal, a 40 km, 7.0 M, SISMARB, IDIGER</a:t>
            </a: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CFC92205-4B36-ED32-1ABA-197A58C64D4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2299" y="476444"/>
            <a:ext cx="9747402" cy="6381556"/>
          </a:xfrm>
          <a:prstGeom prst="rect">
            <a:avLst/>
          </a:prstGeom>
        </p:spPr>
      </p:pic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02B9AB69-B1B0-1A23-2554-1803DEAFB163}"/>
              </a:ext>
            </a:extLst>
          </p:cNvPr>
          <p:cNvSpPr txBox="1">
            <a:spLocks/>
          </p:cNvSpPr>
          <p:nvPr/>
        </p:nvSpPr>
        <p:spPr>
          <a:xfrm>
            <a:off x="-3" y="5919493"/>
            <a:ext cx="10808769" cy="323364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81950" tIns="81950" rIns="81950" bIns="81950" anchor="b">
            <a:spAutoFit/>
          </a:bodyPr>
          <a:lstStyle>
            <a:lvl1pPr marL="0" marR="0" indent="0" algn="l" defTabSz="38710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26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K Grotesk"/>
              </a:defRPr>
            </a:lvl1pPr>
            <a:lvl2pPr marL="0" marR="0" indent="0" algn="l" defTabSz="38710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52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K Grotesk"/>
              </a:defRPr>
            </a:lvl2pPr>
            <a:lvl3pPr marL="0" marR="0" indent="0" algn="l" defTabSz="38710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52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K Grotesk"/>
              </a:defRPr>
            </a:lvl3pPr>
            <a:lvl4pPr marL="0" marR="0" indent="0" algn="l" defTabSz="38710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52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K Grotesk"/>
              </a:defRPr>
            </a:lvl4pPr>
            <a:lvl5pPr marL="0" marR="0" indent="0" algn="l" defTabSz="38710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52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K Grotesk"/>
              </a:defRPr>
            </a:lvl5pPr>
            <a:lvl6pPr marL="0" marR="0" indent="72969" algn="l" defTabSz="38710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52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K Grotesk"/>
              </a:defRPr>
            </a:lvl6pPr>
            <a:lvl7pPr marL="0" marR="0" indent="145938" algn="l" defTabSz="38710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52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K Grotesk"/>
              </a:defRPr>
            </a:lvl7pPr>
            <a:lvl8pPr marL="0" marR="0" indent="218907" algn="l" defTabSz="38710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52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K Grotesk"/>
              </a:defRPr>
            </a:lvl8pPr>
            <a:lvl9pPr marL="0" marR="0" indent="291876" algn="l" defTabSz="38710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52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K Grotesk"/>
              </a:defRPr>
            </a:lvl9pPr>
          </a:lstStyle>
          <a:p>
            <a:pPr marL="0" marR="0" lvl="0" indent="0" algn="l" defTabSz="3871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026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K Grotesk"/>
                <a:ea typeface="+mn-ea"/>
                <a:cs typeface="+mn-cs"/>
                <a:sym typeface="HK Grotesk"/>
              </a:rPr>
              <a:t>O.D. Cardona</a:t>
            </a: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B3F1D238-8C3E-9734-9CC7-DB2F9B2E91D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20" y="6270976"/>
            <a:ext cx="1728192" cy="486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4972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997396B-4302-5863-546D-B959D8B70C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Riesgo sísmico en edificaciones de Bogotá, IDIGER, SISMARB, 2018</a:t>
            </a: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FFC2D24E-72C0-AFB8-D364-6779291E353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9958" y="468000"/>
            <a:ext cx="10922924" cy="7380880"/>
          </a:xfrm>
          <a:prstGeom prst="rect">
            <a:avLst/>
          </a:prstGeom>
        </p:spPr>
      </p:pic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C82D354F-5851-C183-2885-BED0B204C04E}"/>
              </a:ext>
            </a:extLst>
          </p:cNvPr>
          <p:cNvSpPr txBox="1">
            <a:spLocks/>
          </p:cNvSpPr>
          <p:nvPr/>
        </p:nvSpPr>
        <p:spPr>
          <a:xfrm>
            <a:off x="-22553" y="6400800"/>
            <a:ext cx="10831321" cy="323364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81950" tIns="81950" rIns="81950" bIns="81950" anchor="b">
            <a:spAutoFit/>
          </a:bodyPr>
          <a:lstStyle>
            <a:lvl1pPr marL="0" marR="0" indent="0" algn="l" defTabSz="38710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26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K Grotesk"/>
              </a:defRPr>
            </a:lvl1pPr>
            <a:lvl2pPr marL="0" marR="0" indent="0" algn="l" defTabSz="38710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52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K Grotesk"/>
              </a:defRPr>
            </a:lvl2pPr>
            <a:lvl3pPr marL="0" marR="0" indent="0" algn="l" defTabSz="38710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52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K Grotesk"/>
              </a:defRPr>
            </a:lvl3pPr>
            <a:lvl4pPr marL="0" marR="0" indent="0" algn="l" defTabSz="38710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52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K Grotesk"/>
              </a:defRPr>
            </a:lvl4pPr>
            <a:lvl5pPr marL="0" marR="0" indent="0" algn="l" defTabSz="38710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52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K Grotesk"/>
              </a:defRPr>
            </a:lvl5pPr>
            <a:lvl6pPr marL="0" marR="0" indent="72969" algn="l" defTabSz="38710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52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K Grotesk"/>
              </a:defRPr>
            </a:lvl6pPr>
            <a:lvl7pPr marL="0" marR="0" indent="145938" algn="l" defTabSz="38710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52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K Grotesk"/>
              </a:defRPr>
            </a:lvl7pPr>
            <a:lvl8pPr marL="0" marR="0" indent="218907" algn="l" defTabSz="38710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52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K Grotesk"/>
              </a:defRPr>
            </a:lvl8pPr>
            <a:lvl9pPr marL="0" marR="0" indent="291876" algn="l" defTabSz="38710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52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K Grotesk"/>
              </a:defRPr>
            </a:lvl9pPr>
          </a:lstStyle>
          <a:p>
            <a:pPr marL="0" marR="0" lvl="0" indent="0" algn="l" defTabSz="3871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026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K Grotesk"/>
                <a:ea typeface="+mn-ea"/>
                <a:cs typeface="+mn-cs"/>
                <a:sym typeface="HK Grotesk"/>
              </a:rPr>
              <a:t>O.D. Cardona</a:t>
            </a:r>
          </a:p>
        </p:txBody>
      </p:sp>
    </p:spTree>
    <p:extLst>
      <p:ext uri="{BB962C8B-B14F-4D97-AF65-F5344CB8AC3E}">
        <p14:creationId xmlns:p14="http://schemas.microsoft.com/office/powerpoint/2010/main" val="3695411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5838D57-F0A6-1850-3197-B66D450FF1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Pérdida Anual Esperada absoluta por sismo en LAC</a:t>
            </a: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16020A9C-C103-F321-8A0E-EF3E9BB2928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2589" y="1131450"/>
            <a:ext cx="10050579" cy="5061528"/>
          </a:xfrm>
          <a:prstGeom prst="rect">
            <a:avLst/>
          </a:prstGeom>
        </p:spPr>
      </p:pic>
      <p:pic>
        <p:nvPicPr>
          <p:cNvPr id="4" name="Picture 6" descr="Icon&#10;&#10;Description automatically generated with medium confidence">
            <a:extLst>
              <a:ext uri="{FF2B5EF4-FFF2-40B4-BE49-F238E27FC236}">
                <a16:creationId xmlns:a16="http://schemas.microsoft.com/office/drawing/2014/main" id="{97371AAA-FF8D-82D0-9160-014BA67AB60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64552" y="6381328"/>
            <a:ext cx="1081899" cy="296907"/>
          </a:xfrm>
          <a:prstGeom prst="rect">
            <a:avLst/>
          </a:prstGeom>
        </p:spPr>
      </p:pic>
      <p:sp>
        <p:nvSpPr>
          <p:cNvPr id="6" name="Marcador de texto 3">
            <a:extLst>
              <a:ext uri="{FF2B5EF4-FFF2-40B4-BE49-F238E27FC236}">
                <a16:creationId xmlns:a16="http://schemas.microsoft.com/office/drawing/2014/main" id="{EF94802A-E42C-2099-5800-B315182AD3A6}"/>
              </a:ext>
            </a:extLst>
          </p:cNvPr>
          <p:cNvSpPr txBox="1">
            <a:spLocks/>
          </p:cNvSpPr>
          <p:nvPr/>
        </p:nvSpPr>
        <p:spPr>
          <a:xfrm>
            <a:off x="27321" y="5918663"/>
            <a:ext cx="10831321" cy="323364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81950" tIns="81950" rIns="81950" bIns="81950" anchor="b">
            <a:spAutoFit/>
          </a:bodyPr>
          <a:lstStyle>
            <a:lvl1pPr marL="0" marR="0" indent="0" algn="l" defTabSz="38710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26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K Grotesk"/>
              </a:defRPr>
            </a:lvl1pPr>
            <a:lvl2pPr marL="0" marR="0" indent="0" algn="l" defTabSz="38710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52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K Grotesk"/>
              </a:defRPr>
            </a:lvl2pPr>
            <a:lvl3pPr marL="0" marR="0" indent="0" algn="l" defTabSz="38710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52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K Grotesk"/>
              </a:defRPr>
            </a:lvl3pPr>
            <a:lvl4pPr marL="0" marR="0" indent="0" algn="l" defTabSz="38710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52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K Grotesk"/>
              </a:defRPr>
            </a:lvl4pPr>
            <a:lvl5pPr marL="0" marR="0" indent="0" algn="l" defTabSz="38710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52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K Grotesk"/>
              </a:defRPr>
            </a:lvl5pPr>
            <a:lvl6pPr marL="0" marR="0" indent="72969" algn="l" defTabSz="38710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52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K Grotesk"/>
              </a:defRPr>
            </a:lvl6pPr>
            <a:lvl7pPr marL="0" marR="0" indent="145938" algn="l" defTabSz="38710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52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K Grotesk"/>
              </a:defRPr>
            </a:lvl7pPr>
            <a:lvl8pPr marL="0" marR="0" indent="218907" algn="l" defTabSz="38710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52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K Grotesk"/>
              </a:defRPr>
            </a:lvl8pPr>
            <a:lvl9pPr marL="0" marR="0" indent="291876" algn="l" defTabSz="38710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52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K Grotesk"/>
              </a:defRPr>
            </a:lvl9pPr>
          </a:lstStyle>
          <a:p>
            <a:pPr marL="0" marR="0" lvl="0" indent="0" algn="l" defTabSz="3871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026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K Grotesk"/>
                <a:ea typeface="+mn-ea"/>
                <a:cs typeface="+mn-cs"/>
                <a:sym typeface="HK Grotesk"/>
              </a:rPr>
              <a:t>O.D. Cardona</a:t>
            </a:r>
          </a:p>
        </p:txBody>
      </p:sp>
    </p:spTree>
    <p:extLst>
      <p:ext uri="{BB962C8B-B14F-4D97-AF65-F5344CB8AC3E}">
        <p14:creationId xmlns:p14="http://schemas.microsoft.com/office/powerpoint/2010/main" val="1406560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8" name="Grupo 57">
            <a:extLst>
              <a:ext uri="{FF2B5EF4-FFF2-40B4-BE49-F238E27FC236}">
                <a16:creationId xmlns:a16="http://schemas.microsoft.com/office/drawing/2014/main" id="{503A0920-C7BA-588F-F4D6-5F8C2C204D02}"/>
              </a:ext>
            </a:extLst>
          </p:cNvPr>
          <p:cNvGrpSpPr/>
          <p:nvPr/>
        </p:nvGrpSpPr>
        <p:grpSpPr>
          <a:xfrm>
            <a:off x="4974024" y="2844743"/>
            <a:ext cx="5943051" cy="2493796"/>
            <a:chOff x="1055440" y="1612900"/>
            <a:chExt cx="8533060" cy="3644900"/>
          </a:xfrm>
        </p:grpSpPr>
        <p:cxnSp>
          <p:nvCxnSpPr>
            <p:cNvPr id="59" name="Conector recto 58">
              <a:extLst>
                <a:ext uri="{FF2B5EF4-FFF2-40B4-BE49-F238E27FC236}">
                  <a16:creationId xmlns:a16="http://schemas.microsoft.com/office/drawing/2014/main" id="{309704F8-47DC-6334-1BDE-37982E09578C}"/>
                </a:ext>
              </a:extLst>
            </p:cNvPr>
            <p:cNvCxnSpPr/>
            <p:nvPr/>
          </p:nvCxnSpPr>
          <p:spPr>
            <a:xfrm flipH="1">
              <a:off x="1055440" y="1628800"/>
              <a:ext cx="2160240" cy="0"/>
            </a:xfrm>
            <a:prstGeom prst="line">
              <a:avLst/>
            </a:prstGeom>
            <a:noFill/>
            <a:ln w="28575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60" name="Forma libre: forma 59">
              <a:extLst>
                <a:ext uri="{FF2B5EF4-FFF2-40B4-BE49-F238E27FC236}">
                  <a16:creationId xmlns:a16="http://schemas.microsoft.com/office/drawing/2014/main" id="{DBC8FD07-4E3E-DA6B-001C-DCA24300AFDE}"/>
                </a:ext>
              </a:extLst>
            </p:cNvPr>
            <p:cNvSpPr/>
            <p:nvPr/>
          </p:nvSpPr>
          <p:spPr>
            <a:xfrm>
              <a:off x="3225800" y="1612900"/>
              <a:ext cx="4394200" cy="3037485"/>
            </a:xfrm>
            <a:custGeom>
              <a:avLst/>
              <a:gdLst>
                <a:gd name="connsiteX0" fmla="*/ 0 w 4394200"/>
                <a:gd name="connsiteY0" fmla="*/ 0 h 3037485"/>
                <a:gd name="connsiteX1" fmla="*/ 215900 w 4394200"/>
                <a:gd name="connsiteY1" fmla="*/ 431800 h 3037485"/>
                <a:gd name="connsiteX2" fmla="*/ 508000 w 4394200"/>
                <a:gd name="connsiteY2" fmla="*/ 889000 h 3037485"/>
                <a:gd name="connsiteX3" fmla="*/ 977900 w 4394200"/>
                <a:gd name="connsiteY3" fmla="*/ 1435100 h 3037485"/>
                <a:gd name="connsiteX4" fmla="*/ 1549400 w 4394200"/>
                <a:gd name="connsiteY4" fmla="*/ 1879600 h 3037485"/>
                <a:gd name="connsiteX5" fmla="*/ 2197100 w 4394200"/>
                <a:gd name="connsiteY5" fmla="*/ 2286000 h 3037485"/>
                <a:gd name="connsiteX6" fmla="*/ 3086100 w 4394200"/>
                <a:gd name="connsiteY6" fmla="*/ 2679700 h 3037485"/>
                <a:gd name="connsiteX7" fmla="*/ 4102100 w 4394200"/>
                <a:gd name="connsiteY7" fmla="*/ 2984500 h 3037485"/>
                <a:gd name="connsiteX8" fmla="*/ 4394200 w 4394200"/>
                <a:gd name="connsiteY8" fmla="*/ 3035300 h 3037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394200" h="3037485">
                  <a:moveTo>
                    <a:pt x="0" y="0"/>
                  </a:moveTo>
                  <a:cubicBezTo>
                    <a:pt x="65616" y="141816"/>
                    <a:pt x="131233" y="283633"/>
                    <a:pt x="215900" y="431800"/>
                  </a:cubicBezTo>
                  <a:cubicBezTo>
                    <a:pt x="300567" y="579967"/>
                    <a:pt x="381000" y="721783"/>
                    <a:pt x="508000" y="889000"/>
                  </a:cubicBezTo>
                  <a:cubicBezTo>
                    <a:pt x="635000" y="1056217"/>
                    <a:pt x="804333" y="1270000"/>
                    <a:pt x="977900" y="1435100"/>
                  </a:cubicBezTo>
                  <a:cubicBezTo>
                    <a:pt x="1151467" y="1600200"/>
                    <a:pt x="1346200" y="1737783"/>
                    <a:pt x="1549400" y="1879600"/>
                  </a:cubicBezTo>
                  <a:cubicBezTo>
                    <a:pt x="1752600" y="2021417"/>
                    <a:pt x="1940983" y="2152650"/>
                    <a:pt x="2197100" y="2286000"/>
                  </a:cubicBezTo>
                  <a:cubicBezTo>
                    <a:pt x="2453217" y="2419350"/>
                    <a:pt x="2768600" y="2563283"/>
                    <a:pt x="3086100" y="2679700"/>
                  </a:cubicBezTo>
                  <a:cubicBezTo>
                    <a:pt x="3403600" y="2796117"/>
                    <a:pt x="3884083" y="2925233"/>
                    <a:pt x="4102100" y="2984500"/>
                  </a:cubicBezTo>
                  <a:cubicBezTo>
                    <a:pt x="4320117" y="3043767"/>
                    <a:pt x="4357158" y="3039533"/>
                    <a:pt x="4394200" y="3035300"/>
                  </a:cubicBezTo>
                </a:path>
              </a:pathLst>
            </a:custGeom>
            <a:noFill/>
            <a:ln w="28575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CO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/>
                <a:ea typeface="+mn-ea"/>
                <a:cs typeface="+mn-cs"/>
              </a:endParaRPr>
            </a:p>
          </p:txBody>
        </p:sp>
        <p:sp>
          <p:nvSpPr>
            <p:cNvPr id="61" name="Forma libre: forma 60">
              <a:extLst>
                <a:ext uri="{FF2B5EF4-FFF2-40B4-BE49-F238E27FC236}">
                  <a16:creationId xmlns:a16="http://schemas.microsoft.com/office/drawing/2014/main" id="{DAD80536-3F76-6D8B-F302-A92BC55B912B}"/>
                </a:ext>
              </a:extLst>
            </p:cNvPr>
            <p:cNvSpPr/>
            <p:nvPr/>
          </p:nvSpPr>
          <p:spPr>
            <a:xfrm>
              <a:off x="7620000" y="4648200"/>
              <a:ext cx="1968500" cy="609600"/>
            </a:xfrm>
            <a:custGeom>
              <a:avLst/>
              <a:gdLst>
                <a:gd name="connsiteX0" fmla="*/ 0 w 1968500"/>
                <a:gd name="connsiteY0" fmla="*/ 0 h 609600"/>
                <a:gd name="connsiteX1" fmla="*/ 546100 w 1968500"/>
                <a:gd name="connsiteY1" fmla="*/ 228600 h 609600"/>
                <a:gd name="connsiteX2" fmla="*/ 1244600 w 1968500"/>
                <a:gd name="connsiteY2" fmla="*/ 419100 h 609600"/>
                <a:gd name="connsiteX3" fmla="*/ 1968500 w 1968500"/>
                <a:gd name="connsiteY3" fmla="*/ 609600 h 609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68500" h="609600">
                  <a:moveTo>
                    <a:pt x="0" y="0"/>
                  </a:moveTo>
                  <a:cubicBezTo>
                    <a:pt x="169333" y="79375"/>
                    <a:pt x="338667" y="158750"/>
                    <a:pt x="546100" y="228600"/>
                  </a:cubicBezTo>
                  <a:cubicBezTo>
                    <a:pt x="753533" y="298450"/>
                    <a:pt x="1244600" y="419100"/>
                    <a:pt x="1244600" y="419100"/>
                  </a:cubicBezTo>
                  <a:lnTo>
                    <a:pt x="1968500" y="609600"/>
                  </a:lnTo>
                </a:path>
              </a:pathLst>
            </a:custGeom>
            <a:noFill/>
            <a:ln w="28575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CO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/>
                <a:ea typeface="+mn-ea"/>
                <a:cs typeface="+mn-cs"/>
              </a:endParaRPr>
            </a:p>
          </p:txBody>
        </p:sp>
      </p:grpSp>
      <p:pic>
        <p:nvPicPr>
          <p:cNvPr id="1026" name="Picture 2" descr="Example of a 3D multistory building frame model used for the calculations.  | Download Scientific Diagram">
            <a:extLst>
              <a:ext uri="{FF2B5EF4-FFF2-40B4-BE49-F238E27FC236}">
                <a16:creationId xmlns:a16="http://schemas.microsoft.com/office/drawing/2014/main" id="{E4B196FD-BA02-CCC9-4AE8-26905B93C5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336" y="980728"/>
            <a:ext cx="3025338" cy="4608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dirty="0"/>
              <a:t>Sismo de Máxima Capacidad</a:t>
            </a:r>
            <a:endParaRPr lang="en-US" dirty="0"/>
          </a:p>
        </p:txBody>
      </p:sp>
      <p:grpSp>
        <p:nvGrpSpPr>
          <p:cNvPr id="27" name="Grupo 26">
            <a:extLst>
              <a:ext uri="{FF2B5EF4-FFF2-40B4-BE49-F238E27FC236}">
                <a16:creationId xmlns:a16="http://schemas.microsoft.com/office/drawing/2014/main" id="{7609D191-10AB-ED25-8F88-B80DB5B5C77E}"/>
              </a:ext>
            </a:extLst>
          </p:cNvPr>
          <p:cNvGrpSpPr/>
          <p:nvPr/>
        </p:nvGrpSpPr>
        <p:grpSpPr>
          <a:xfrm>
            <a:off x="2041603" y="1749836"/>
            <a:ext cx="1911617" cy="3020845"/>
            <a:chOff x="2041603" y="1749836"/>
            <a:chExt cx="1911617" cy="3020845"/>
          </a:xfrm>
        </p:grpSpPr>
        <p:sp>
          <p:nvSpPr>
            <p:cNvPr id="3" name="Flecha: hacia abajo 2">
              <a:extLst>
                <a:ext uri="{FF2B5EF4-FFF2-40B4-BE49-F238E27FC236}">
                  <a16:creationId xmlns:a16="http://schemas.microsoft.com/office/drawing/2014/main" id="{F3E32A18-0C32-4565-3EE9-6BF4C49708DA}"/>
                </a:ext>
              </a:extLst>
            </p:cNvPr>
            <p:cNvSpPr/>
            <p:nvPr/>
          </p:nvSpPr>
          <p:spPr>
            <a:xfrm rot="5994137">
              <a:off x="2681288" y="1257027"/>
              <a:ext cx="222994" cy="1208611"/>
            </a:xfrm>
            <a:prstGeom prst="downArrow">
              <a:avLst/>
            </a:prstGeom>
            <a:scene3d>
              <a:camera prst="isometricLeftDown">
                <a:rot lat="3600000" lon="3600000" rev="0"/>
              </a:camera>
              <a:lightRig rig="threePt" dir="t"/>
            </a:scene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CO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/>
                <a:ea typeface="+mn-ea"/>
                <a:cs typeface="+mn-cs"/>
              </a:endParaRPr>
            </a:p>
          </p:txBody>
        </p:sp>
        <p:sp>
          <p:nvSpPr>
            <p:cNvPr id="7" name="Flecha: hacia abajo 6">
              <a:extLst>
                <a:ext uri="{FF2B5EF4-FFF2-40B4-BE49-F238E27FC236}">
                  <a16:creationId xmlns:a16="http://schemas.microsoft.com/office/drawing/2014/main" id="{7273EF1D-B14F-2408-A366-386484894601}"/>
                </a:ext>
              </a:extLst>
            </p:cNvPr>
            <p:cNvSpPr/>
            <p:nvPr/>
          </p:nvSpPr>
          <p:spPr>
            <a:xfrm rot="5994137">
              <a:off x="2653700" y="2111530"/>
              <a:ext cx="222994" cy="1440161"/>
            </a:xfrm>
            <a:prstGeom prst="downArrow">
              <a:avLst/>
            </a:prstGeom>
            <a:scene3d>
              <a:camera prst="isometricLeftDown">
                <a:rot lat="3600000" lon="3600000" rev="0"/>
              </a:camera>
              <a:lightRig rig="threePt" dir="t"/>
            </a:scene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CO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/>
                <a:ea typeface="+mn-ea"/>
                <a:cs typeface="+mn-cs"/>
              </a:endParaRPr>
            </a:p>
          </p:txBody>
        </p:sp>
        <p:sp>
          <p:nvSpPr>
            <p:cNvPr id="9" name="Flecha: hacia abajo 8">
              <a:extLst>
                <a:ext uri="{FF2B5EF4-FFF2-40B4-BE49-F238E27FC236}">
                  <a16:creationId xmlns:a16="http://schemas.microsoft.com/office/drawing/2014/main" id="{0E924F6F-612C-3A91-D40E-EF298863B1B8}"/>
                </a:ext>
              </a:extLst>
            </p:cNvPr>
            <p:cNvSpPr/>
            <p:nvPr/>
          </p:nvSpPr>
          <p:spPr>
            <a:xfrm rot="5994137">
              <a:off x="2582767" y="2497437"/>
              <a:ext cx="222994" cy="1296146"/>
            </a:xfrm>
            <a:prstGeom prst="downArrow">
              <a:avLst/>
            </a:prstGeom>
            <a:scene3d>
              <a:camera prst="isometricLeftDown">
                <a:rot lat="3600000" lon="3600000" rev="0"/>
              </a:camera>
              <a:lightRig rig="threePt" dir="t"/>
            </a:scene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CO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/>
                <a:ea typeface="+mn-ea"/>
                <a:cs typeface="+mn-cs"/>
              </a:endParaRPr>
            </a:p>
          </p:txBody>
        </p:sp>
        <p:sp>
          <p:nvSpPr>
            <p:cNvPr id="10" name="Flecha: hacia abajo 9">
              <a:extLst>
                <a:ext uri="{FF2B5EF4-FFF2-40B4-BE49-F238E27FC236}">
                  <a16:creationId xmlns:a16="http://schemas.microsoft.com/office/drawing/2014/main" id="{1176ADC4-131C-9F86-7301-26740C2E4803}"/>
                </a:ext>
              </a:extLst>
            </p:cNvPr>
            <p:cNvSpPr/>
            <p:nvPr/>
          </p:nvSpPr>
          <p:spPr>
            <a:xfrm rot="5994137">
              <a:off x="2473509" y="2916252"/>
              <a:ext cx="222994" cy="1008114"/>
            </a:xfrm>
            <a:prstGeom prst="downArrow">
              <a:avLst/>
            </a:prstGeom>
            <a:scene3d>
              <a:camera prst="isometricLeftDown">
                <a:rot lat="3600000" lon="3600000" rev="0"/>
              </a:camera>
              <a:lightRig rig="threePt" dir="t"/>
            </a:scene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CO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/>
                <a:ea typeface="+mn-ea"/>
                <a:cs typeface="+mn-cs"/>
              </a:endParaRPr>
            </a:p>
          </p:txBody>
        </p:sp>
        <p:sp>
          <p:nvSpPr>
            <p:cNvPr id="11" name="Flecha: hacia abajo 10">
              <a:extLst>
                <a:ext uri="{FF2B5EF4-FFF2-40B4-BE49-F238E27FC236}">
                  <a16:creationId xmlns:a16="http://schemas.microsoft.com/office/drawing/2014/main" id="{D3A35DA0-84AE-D6EF-2F3F-C0B2B7C986AE}"/>
                </a:ext>
              </a:extLst>
            </p:cNvPr>
            <p:cNvSpPr/>
            <p:nvPr/>
          </p:nvSpPr>
          <p:spPr>
            <a:xfrm rot="5994137">
              <a:off x="2350669" y="3335433"/>
              <a:ext cx="222994" cy="701954"/>
            </a:xfrm>
            <a:prstGeom prst="downArrow">
              <a:avLst/>
            </a:prstGeom>
            <a:scene3d>
              <a:camera prst="isometricLeftDown">
                <a:rot lat="3600000" lon="3600000" rev="0"/>
              </a:camera>
              <a:lightRig rig="threePt" dir="t"/>
            </a:scene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CO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/>
                <a:ea typeface="+mn-ea"/>
                <a:cs typeface="+mn-cs"/>
              </a:endParaRPr>
            </a:p>
          </p:txBody>
        </p:sp>
        <p:sp>
          <p:nvSpPr>
            <p:cNvPr id="12" name="Flecha: hacia abajo 11">
              <a:extLst>
                <a:ext uri="{FF2B5EF4-FFF2-40B4-BE49-F238E27FC236}">
                  <a16:creationId xmlns:a16="http://schemas.microsoft.com/office/drawing/2014/main" id="{4F254E14-D9A8-E274-51F3-01E64C0F8116}"/>
                </a:ext>
              </a:extLst>
            </p:cNvPr>
            <p:cNvSpPr/>
            <p:nvPr/>
          </p:nvSpPr>
          <p:spPr>
            <a:xfrm rot="5994137">
              <a:off x="2305823" y="3660833"/>
              <a:ext cx="222994" cy="576066"/>
            </a:xfrm>
            <a:prstGeom prst="downArrow">
              <a:avLst/>
            </a:prstGeom>
            <a:scene3d>
              <a:camera prst="isometricLeftDown">
                <a:rot lat="3600000" lon="3600000" rev="0"/>
              </a:camera>
              <a:lightRig rig="threePt" dir="t"/>
            </a:scene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CO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/>
                <a:ea typeface="+mn-ea"/>
                <a:cs typeface="+mn-cs"/>
              </a:endParaRPr>
            </a:p>
          </p:txBody>
        </p:sp>
        <p:sp>
          <p:nvSpPr>
            <p:cNvPr id="13" name="Flecha: hacia abajo 12">
              <a:extLst>
                <a:ext uri="{FF2B5EF4-FFF2-40B4-BE49-F238E27FC236}">
                  <a16:creationId xmlns:a16="http://schemas.microsoft.com/office/drawing/2014/main" id="{5470C3E3-4D6B-C7F7-816B-3EBF5C14B279}"/>
                </a:ext>
              </a:extLst>
            </p:cNvPr>
            <p:cNvSpPr/>
            <p:nvPr/>
          </p:nvSpPr>
          <p:spPr>
            <a:xfrm rot="5994137">
              <a:off x="2260095" y="3978711"/>
              <a:ext cx="222994" cy="471184"/>
            </a:xfrm>
            <a:prstGeom prst="downArrow">
              <a:avLst/>
            </a:prstGeom>
            <a:scene3d>
              <a:camera prst="isometricLeftDown">
                <a:rot lat="3600000" lon="3600000" rev="0"/>
              </a:camera>
              <a:lightRig rig="threePt" dir="t"/>
            </a:scene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CO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/>
                <a:ea typeface="+mn-ea"/>
                <a:cs typeface="+mn-cs"/>
              </a:endParaRPr>
            </a:p>
          </p:txBody>
        </p:sp>
        <p:sp>
          <p:nvSpPr>
            <p:cNvPr id="14" name="Flecha: hacia abajo 13">
              <a:extLst>
                <a:ext uri="{FF2B5EF4-FFF2-40B4-BE49-F238E27FC236}">
                  <a16:creationId xmlns:a16="http://schemas.microsoft.com/office/drawing/2014/main" id="{F83601C3-4CE0-A93F-D148-1D6BD89ACC55}"/>
                </a:ext>
              </a:extLst>
            </p:cNvPr>
            <p:cNvSpPr/>
            <p:nvPr/>
          </p:nvSpPr>
          <p:spPr>
            <a:xfrm rot="5994137">
              <a:off x="2208194" y="4274437"/>
              <a:ext cx="222994" cy="327168"/>
            </a:xfrm>
            <a:prstGeom prst="downArrow">
              <a:avLst/>
            </a:prstGeom>
            <a:scene3d>
              <a:camera prst="isometricLeftDown">
                <a:rot lat="3600000" lon="3600000" rev="0"/>
              </a:camera>
              <a:lightRig rig="threePt" dir="t"/>
            </a:scene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CO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/>
                <a:ea typeface="+mn-ea"/>
                <a:cs typeface="+mn-cs"/>
              </a:endParaRPr>
            </a:p>
          </p:txBody>
        </p:sp>
        <p:sp>
          <p:nvSpPr>
            <p:cNvPr id="18" name="Flecha: hacia abajo 17">
              <a:extLst>
                <a:ext uri="{FF2B5EF4-FFF2-40B4-BE49-F238E27FC236}">
                  <a16:creationId xmlns:a16="http://schemas.microsoft.com/office/drawing/2014/main" id="{5FBB54DD-D437-5F1D-EB27-488D64F31AC5}"/>
                </a:ext>
              </a:extLst>
            </p:cNvPr>
            <p:cNvSpPr/>
            <p:nvPr/>
          </p:nvSpPr>
          <p:spPr>
            <a:xfrm rot="5994137">
              <a:off x="2203782" y="4495600"/>
              <a:ext cx="222994" cy="327168"/>
            </a:xfrm>
            <a:prstGeom prst="downArrow">
              <a:avLst/>
            </a:prstGeom>
            <a:scene3d>
              <a:camera prst="isometricLeftDown">
                <a:rot lat="3600000" lon="3600000" rev="0"/>
              </a:camera>
              <a:lightRig rig="threePt" dir="t"/>
            </a:scene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CO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/>
                <a:ea typeface="+mn-ea"/>
                <a:cs typeface="+mn-cs"/>
              </a:endParaRPr>
            </a:p>
          </p:txBody>
        </p:sp>
        <p:sp>
          <p:nvSpPr>
            <p:cNvPr id="25" name="Flecha: hacia abajo 24">
              <a:extLst>
                <a:ext uri="{FF2B5EF4-FFF2-40B4-BE49-F238E27FC236}">
                  <a16:creationId xmlns:a16="http://schemas.microsoft.com/office/drawing/2014/main" id="{83AB02B9-189C-116E-957C-17413DF4216E}"/>
                </a:ext>
              </a:extLst>
            </p:cNvPr>
            <p:cNvSpPr/>
            <p:nvPr/>
          </p:nvSpPr>
          <p:spPr>
            <a:xfrm rot="5994137">
              <a:off x="2758069" y="1738290"/>
              <a:ext cx="222994" cy="1585843"/>
            </a:xfrm>
            <a:prstGeom prst="downArrow">
              <a:avLst/>
            </a:prstGeom>
            <a:scene3d>
              <a:camera prst="isometricLeftDown">
                <a:rot lat="3600000" lon="3600000" rev="0"/>
              </a:camera>
              <a:lightRig rig="threePt" dir="t"/>
            </a:scene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CO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/>
                <a:ea typeface="+mn-ea"/>
                <a:cs typeface="+mn-cs"/>
              </a:endParaRPr>
            </a:p>
          </p:txBody>
        </p:sp>
        <p:sp>
          <p:nvSpPr>
            <p:cNvPr id="26" name="Flecha: hacia abajo 25">
              <a:extLst>
                <a:ext uri="{FF2B5EF4-FFF2-40B4-BE49-F238E27FC236}">
                  <a16:creationId xmlns:a16="http://schemas.microsoft.com/office/drawing/2014/main" id="{1B05F45B-C31D-35A9-61BD-134D220D578A}"/>
                </a:ext>
              </a:extLst>
            </p:cNvPr>
            <p:cNvSpPr/>
            <p:nvPr/>
          </p:nvSpPr>
          <p:spPr>
            <a:xfrm rot="5994137">
              <a:off x="2885915" y="1267489"/>
              <a:ext cx="222994" cy="1911617"/>
            </a:xfrm>
            <a:prstGeom prst="downArrow">
              <a:avLst/>
            </a:prstGeom>
            <a:scene3d>
              <a:camera prst="isometricLeftDown">
                <a:rot lat="3600000" lon="3600000" rev="0"/>
              </a:camera>
              <a:lightRig rig="threePt" dir="t"/>
            </a:scene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CO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/>
                <a:ea typeface="+mn-ea"/>
                <a:cs typeface="+mn-cs"/>
              </a:endParaRPr>
            </a:p>
          </p:txBody>
        </p:sp>
      </p:grpSp>
      <p:cxnSp>
        <p:nvCxnSpPr>
          <p:cNvPr id="28" name="Conector recto de flecha 27">
            <a:extLst>
              <a:ext uri="{FF2B5EF4-FFF2-40B4-BE49-F238E27FC236}">
                <a16:creationId xmlns:a16="http://schemas.microsoft.com/office/drawing/2014/main" id="{23FDD591-8A1A-F238-B810-9BE4912FEB7E}"/>
              </a:ext>
            </a:extLst>
          </p:cNvPr>
          <p:cNvCxnSpPr>
            <a:cxnSpLocks/>
          </p:cNvCxnSpPr>
          <p:nvPr/>
        </p:nvCxnSpPr>
        <p:spPr>
          <a:xfrm flipV="1">
            <a:off x="4989587" y="1048266"/>
            <a:ext cx="0" cy="5077786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32" name="CuadroTexto 31">
                <a:extLst>
                  <a:ext uri="{FF2B5EF4-FFF2-40B4-BE49-F238E27FC236}">
                    <a16:creationId xmlns:a16="http://schemas.microsoft.com/office/drawing/2014/main" id="{A18CAC50-1D24-090D-B9D7-B97D1A12ADC5}"/>
                  </a:ext>
                </a:extLst>
              </p:cNvPr>
              <p:cNvSpPr txBox="1"/>
              <p:nvPr/>
            </p:nvSpPr>
            <p:spPr>
              <a:xfrm>
                <a:off x="4559342" y="1001266"/>
                <a:ext cx="394210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0" lang="es-CO" sz="24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</m:ctrlPr>
                        </m:sSubPr>
                        <m:e>
                          <m:r>
                            <a:rPr kumimoji="0" lang="es-ES" sz="24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  <m:t>𝑆</m:t>
                          </m:r>
                        </m:e>
                        <m:sub>
                          <m:r>
                            <a:rPr kumimoji="0" lang="es-ES" sz="24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  <m:t>𝑎</m:t>
                          </m:r>
                        </m:sub>
                      </m:sSub>
                    </m:oMath>
                  </m:oMathPara>
                </a14:m>
                <a:endParaRPr kumimoji="0" lang="es-CO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ＭＳ Ｐゴシック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32" name="CuadroTexto 31">
                <a:extLst>
                  <a:ext uri="{FF2B5EF4-FFF2-40B4-BE49-F238E27FC236}">
                    <a16:creationId xmlns:a16="http://schemas.microsoft.com/office/drawing/2014/main" id="{A18CAC50-1D24-090D-B9D7-B97D1A12ADC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59342" y="1001266"/>
                <a:ext cx="394210" cy="369332"/>
              </a:xfrm>
              <a:prstGeom prst="rect">
                <a:avLst/>
              </a:prstGeom>
              <a:blipFill>
                <a:blip r:embed="rId4"/>
                <a:stretch>
                  <a:fillRect l="-16923" b="-13115"/>
                </a:stretch>
              </a:blipFill>
            </p:spPr>
            <p:txBody>
              <a:bodyPr/>
              <a:lstStyle/>
              <a:p>
                <a:r>
                  <a:rPr lang="es-CO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40" name="Grupo 39">
            <a:extLst>
              <a:ext uri="{FF2B5EF4-FFF2-40B4-BE49-F238E27FC236}">
                <a16:creationId xmlns:a16="http://schemas.microsoft.com/office/drawing/2014/main" id="{F9EC2339-0C9D-76BF-5550-8E6E3BEFFD7F}"/>
              </a:ext>
            </a:extLst>
          </p:cNvPr>
          <p:cNvGrpSpPr/>
          <p:nvPr/>
        </p:nvGrpSpPr>
        <p:grpSpPr>
          <a:xfrm>
            <a:off x="5008209" y="3865607"/>
            <a:ext cx="4039119" cy="2281189"/>
            <a:chOff x="5360799" y="3124963"/>
            <a:chExt cx="3664828" cy="2694615"/>
          </a:xfrm>
        </p:grpSpPr>
        <p:cxnSp>
          <p:nvCxnSpPr>
            <p:cNvPr id="30" name="Conector recto 29">
              <a:extLst>
                <a:ext uri="{FF2B5EF4-FFF2-40B4-BE49-F238E27FC236}">
                  <a16:creationId xmlns:a16="http://schemas.microsoft.com/office/drawing/2014/main" id="{41C07632-A247-6B76-1DE0-EDF141EC3E1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360799" y="4077072"/>
              <a:ext cx="568484" cy="1742506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Forma libre: forma 34">
              <a:extLst>
                <a:ext uri="{FF2B5EF4-FFF2-40B4-BE49-F238E27FC236}">
                  <a16:creationId xmlns:a16="http://schemas.microsoft.com/office/drawing/2014/main" id="{2AAE2C86-72CE-609A-F2FE-C0D1157F45A0}"/>
                </a:ext>
              </a:extLst>
            </p:cNvPr>
            <p:cNvSpPr/>
            <p:nvPr/>
          </p:nvSpPr>
          <p:spPr>
            <a:xfrm>
              <a:off x="5929736" y="3219055"/>
              <a:ext cx="1013525" cy="859092"/>
            </a:xfrm>
            <a:custGeom>
              <a:avLst/>
              <a:gdLst>
                <a:gd name="connsiteX0" fmla="*/ 0 w 1028700"/>
                <a:gd name="connsiteY0" fmla="*/ 933450 h 933450"/>
                <a:gd name="connsiteX1" fmla="*/ 171450 w 1028700"/>
                <a:gd name="connsiteY1" fmla="*/ 542925 h 933450"/>
                <a:gd name="connsiteX2" fmla="*/ 571500 w 1028700"/>
                <a:gd name="connsiteY2" fmla="*/ 190500 h 933450"/>
                <a:gd name="connsiteX3" fmla="*/ 1028700 w 1028700"/>
                <a:gd name="connsiteY3" fmla="*/ 0 h 933450"/>
                <a:gd name="connsiteX0" fmla="*/ 0 w 1032203"/>
                <a:gd name="connsiteY0" fmla="*/ 925483 h 925483"/>
                <a:gd name="connsiteX1" fmla="*/ 171450 w 1032203"/>
                <a:gd name="connsiteY1" fmla="*/ 534958 h 925483"/>
                <a:gd name="connsiteX2" fmla="*/ 571500 w 1032203"/>
                <a:gd name="connsiteY2" fmla="*/ 182533 h 925483"/>
                <a:gd name="connsiteX3" fmla="*/ 1032203 w 1032203"/>
                <a:gd name="connsiteY3" fmla="*/ 0 h 925483"/>
                <a:gd name="connsiteX0" fmla="*/ 0 w 1032203"/>
                <a:gd name="connsiteY0" fmla="*/ 925483 h 925483"/>
                <a:gd name="connsiteX1" fmla="*/ 171450 w 1032203"/>
                <a:gd name="connsiteY1" fmla="*/ 534958 h 925483"/>
                <a:gd name="connsiteX2" fmla="*/ 571500 w 1032203"/>
                <a:gd name="connsiteY2" fmla="*/ 182533 h 925483"/>
                <a:gd name="connsiteX3" fmla="*/ 1032203 w 1032203"/>
                <a:gd name="connsiteY3" fmla="*/ 0 h 925483"/>
                <a:gd name="connsiteX0" fmla="*/ 0 w 1008855"/>
                <a:gd name="connsiteY0" fmla="*/ 856437 h 856437"/>
                <a:gd name="connsiteX1" fmla="*/ 148102 w 1008855"/>
                <a:gd name="connsiteY1" fmla="*/ 534958 h 856437"/>
                <a:gd name="connsiteX2" fmla="*/ 548152 w 1008855"/>
                <a:gd name="connsiteY2" fmla="*/ 182533 h 856437"/>
                <a:gd name="connsiteX3" fmla="*/ 1008855 w 1008855"/>
                <a:gd name="connsiteY3" fmla="*/ 0 h 856437"/>
                <a:gd name="connsiteX0" fmla="*/ 0 w 1015859"/>
                <a:gd name="connsiteY0" fmla="*/ 859093 h 859093"/>
                <a:gd name="connsiteX1" fmla="*/ 155106 w 1015859"/>
                <a:gd name="connsiteY1" fmla="*/ 534958 h 859093"/>
                <a:gd name="connsiteX2" fmla="*/ 555156 w 1015859"/>
                <a:gd name="connsiteY2" fmla="*/ 182533 h 859093"/>
                <a:gd name="connsiteX3" fmla="*/ 1015859 w 1015859"/>
                <a:gd name="connsiteY3" fmla="*/ 0 h 859093"/>
                <a:gd name="connsiteX0" fmla="*/ 0 w 1015859"/>
                <a:gd name="connsiteY0" fmla="*/ 859093 h 859093"/>
                <a:gd name="connsiteX1" fmla="*/ 155106 w 1015859"/>
                <a:gd name="connsiteY1" fmla="*/ 534958 h 859093"/>
                <a:gd name="connsiteX2" fmla="*/ 555156 w 1015859"/>
                <a:gd name="connsiteY2" fmla="*/ 182533 h 859093"/>
                <a:gd name="connsiteX3" fmla="*/ 1015859 w 1015859"/>
                <a:gd name="connsiteY3" fmla="*/ 0 h 859093"/>
                <a:gd name="connsiteX0" fmla="*/ 0 w 1008855"/>
                <a:gd name="connsiteY0" fmla="*/ 861749 h 861749"/>
                <a:gd name="connsiteX1" fmla="*/ 148102 w 1008855"/>
                <a:gd name="connsiteY1" fmla="*/ 534958 h 861749"/>
                <a:gd name="connsiteX2" fmla="*/ 548152 w 1008855"/>
                <a:gd name="connsiteY2" fmla="*/ 182533 h 861749"/>
                <a:gd name="connsiteX3" fmla="*/ 1008855 w 1008855"/>
                <a:gd name="connsiteY3" fmla="*/ 0 h 861749"/>
                <a:gd name="connsiteX0" fmla="*/ 0 w 1013525"/>
                <a:gd name="connsiteY0" fmla="*/ 859093 h 859093"/>
                <a:gd name="connsiteX1" fmla="*/ 152772 w 1013525"/>
                <a:gd name="connsiteY1" fmla="*/ 534958 h 859093"/>
                <a:gd name="connsiteX2" fmla="*/ 552822 w 1013525"/>
                <a:gd name="connsiteY2" fmla="*/ 182533 h 859093"/>
                <a:gd name="connsiteX3" fmla="*/ 1013525 w 1013525"/>
                <a:gd name="connsiteY3" fmla="*/ 0 h 8590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13525" h="859093">
                  <a:moveTo>
                    <a:pt x="0" y="859093"/>
                  </a:moveTo>
                  <a:cubicBezTo>
                    <a:pt x="42770" y="731054"/>
                    <a:pt x="60635" y="647718"/>
                    <a:pt x="152772" y="534958"/>
                  </a:cubicBezTo>
                  <a:cubicBezTo>
                    <a:pt x="244909" y="422198"/>
                    <a:pt x="409947" y="273020"/>
                    <a:pt x="552822" y="182533"/>
                  </a:cubicBezTo>
                  <a:cubicBezTo>
                    <a:pt x="695697" y="92046"/>
                    <a:pt x="849358" y="28097"/>
                    <a:pt x="1013525" y="0"/>
                  </a:cubicBezTo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CO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/>
                <a:ea typeface="+mn-ea"/>
                <a:cs typeface="+mn-cs"/>
              </a:endParaRPr>
            </a:p>
          </p:txBody>
        </p:sp>
        <p:sp>
          <p:nvSpPr>
            <p:cNvPr id="37" name="Forma libre: forma 36">
              <a:extLst>
                <a:ext uri="{FF2B5EF4-FFF2-40B4-BE49-F238E27FC236}">
                  <a16:creationId xmlns:a16="http://schemas.microsoft.com/office/drawing/2014/main" id="{5E47C639-D92B-FBB2-F253-B164F81C2B38}"/>
                </a:ext>
              </a:extLst>
            </p:cNvPr>
            <p:cNvSpPr/>
            <p:nvPr/>
          </p:nvSpPr>
          <p:spPr>
            <a:xfrm>
              <a:off x="6936598" y="3124963"/>
              <a:ext cx="2089029" cy="93347"/>
            </a:xfrm>
            <a:custGeom>
              <a:avLst/>
              <a:gdLst>
                <a:gd name="connsiteX0" fmla="*/ 0 w 1228725"/>
                <a:gd name="connsiteY0" fmla="*/ 124375 h 124375"/>
                <a:gd name="connsiteX1" fmla="*/ 504825 w 1228725"/>
                <a:gd name="connsiteY1" fmla="*/ 38650 h 124375"/>
                <a:gd name="connsiteX2" fmla="*/ 981075 w 1228725"/>
                <a:gd name="connsiteY2" fmla="*/ 550 h 124375"/>
                <a:gd name="connsiteX3" fmla="*/ 1228725 w 1228725"/>
                <a:gd name="connsiteY3" fmla="*/ 19600 h 124375"/>
                <a:gd name="connsiteX0" fmla="*/ 0 w 1228725"/>
                <a:gd name="connsiteY0" fmla="*/ 124375 h 124375"/>
                <a:gd name="connsiteX1" fmla="*/ 504825 w 1228725"/>
                <a:gd name="connsiteY1" fmla="*/ 38650 h 124375"/>
                <a:gd name="connsiteX2" fmla="*/ 981075 w 1228725"/>
                <a:gd name="connsiteY2" fmla="*/ 550 h 124375"/>
                <a:gd name="connsiteX3" fmla="*/ 1228725 w 1228725"/>
                <a:gd name="connsiteY3" fmla="*/ 19600 h 124375"/>
                <a:gd name="connsiteX0" fmla="*/ 0 w 1228725"/>
                <a:gd name="connsiteY0" fmla="*/ 124375 h 124375"/>
                <a:gd name="connsiteX1" fmla="*/ 504825 w 1228725"/>
                <a:gd name="connsiteY1" fmla="*/ 38650 h 124375"/>
                <a:gd name="connsiteX2" fmla="*/ 981075 w 1228725"/>
                <a:gd name="connsiteY2" fmla="*/ 550 h 124375"/>
                <a:gd name="connsiteX3" fmla="*/ 1228725 w 1228725"/>
                <a:gd name="connsiteY3" fmla="*/ 19600 h 124375"/>
                <a:gd name="connsiteX0" fmla="*/ 0 w 1227693"/>
                <a:gd name="connsiteY0" fmla="*/ 129683 h 129683"/>
                <a:gd name="connsiteX1" fmla="*/ 503793 w 1227693"/>
                <a:gd name="connsiteY1" fmla="*/ 38650 h 129683"/>
                <a:gd name="connsiteX2" fmla="*/ 980043 w 1227693"/>
                <a:gd name="connsiteY2" fmla="*/ 550 h 129683"/>
                <a:gd name="connsiteX3" fmla="*/ 1227693 w 1227693"/>
                <a:gd name="connsiteY3" fmla="*/ 19600 h 129683"/>
                <a:gd name="connsiteX0" fmla="*/ 0 w 1230788"/>
                <a:gd name="connsiteY0" fmla="*/ 121723 h 121723"/>
                <a:gd name="connsiteX1" fmla="*/ 506888 w 1230788"/>
                <a:gd name="connsiteY1" fmla="*/ 38650 h 121723"/>
                <a:gd name="connsiteX2" fmla="*/ 983138 w 1230788"/>
                <a:gd name="connsiteY2" fmla="*/ 550 h 121723"/>
                <a:gd name="connsiteX3" fmla="*/ 1230788 w 1230788"/>
                <a:gd name="connsiteY3" fmla="*/ 19600 h 121723"/>
                <a:gd name="connsiteX0" fmla="*/ 0 w 1230788"/>
                <a:gd name="connsiteY0" fmla="*/ 124378 h 124378"/>
                <a:gd name="connsiteX1" fmla="*/ 506888 w 1230788"/>
                <a:gd name="connsiteY1" fmla="*/ 38650 h 124378"/>
                <a:gd name="connsiteX2" fmla="*/ 983138 w 1230788"/>
                <a:gd name="connsiteY2" fmla="*/ 550 h 124378"/>
                <a:gd name="connsiteX3" fmla="*/ 1230788 w 1230788"/>
                <a:gd name="connsiteY3" fmla="*/ 19600 h 1243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0788" h="124378">
                  <a:moveTo>
                    <a:pt x="0" y="124378"/>
                  </a:moveTo>
                  <a:cubicBezTo>
                    <a:pt x="172719" y="75911"/>
                    <a:pt x="343032" y="59288"/>
                    <a:pt x="506888" y="38650"/>
                  </a:cubicBezTo>
                  <a:cubicBezTo>
                    <a:pt x="670744" y="18012"/>
                    <a:pt x="862488" y="3725"/>
                    <a:pt x="983138" y="550"/>
                  </a:cubicBezTo>
                  <a:cubicBezTo>
                    <a:pt x="1103788" y="-2625"/>
                    <a:pt x="1167288" y="8487"/>
                    <a:pt x="1230788" y="19600"/>
                  </a:cubicBezTo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CO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/>
                <a:ea typeface="+mn-ea"/>
                <a:cs typeface="+mn-cs"/>
              </a:endParaRPr>
            </a:p>
          </p:txBody>
        </p:sp>
      </p:grpSp>
      <p:grpSp>
        <p:nvGrpSpPr>
          <p:cNvPr id="46" name="Grupo 45">
            <a:extLst>
              <a:ext uri="{FF2B5EF4-FFF2-40B4-BE49-F238E27FC236}">
                <a16:creationId xmlns:a16="http://schemas.microsoft.com/office/drawing/2014/main" id="{CBBDCD2D-81C0-074E-7B74-F372DE408B49}"/>
              </a:ext>
            </a:extLst>
          </p:cNvPr>
          <p:cNvGrpSpPr/>
          <p:nvPr/>
        </p:nvGrpSpPr>
        <p:grpSpPr>
          <a:xfrm>
            <a:off x="5025623" y="1661560"/>
            <a:ext cx="6935092" cy="3241647"/>
            <a:chOff x="1055440" y="1612900"/>
            <a:chExt cx="8533060" cy="3644900"/>
          </a:xfrm>
        </p:grpSpPr>
        <p:cxnSp>
          <p:nvCxnSpPr>
            <p:cNvPr id="43" name="Conector recto 42">
              <a:extLst>
                <a:ext uri="{FF2B5EF4-FFF2-40B4-BE49-F238E27FC236}">
                  <a16:creationId xmlns:a16="http://schemas.microsoft.com/office/drawing/2014/main" id="{9F5343B4-1A30-1E72-E6F9-59D992C7A033}"/>
                </a:ext>
              </a:extLst>
            </p:cNvPr>
            <p:cNvCxnSpPr/>
            <p:nvPr/>
          </p:nvCxnSpPr>
          <p:spPr>
            <a:xfrm flipH="1">
              <a:off x="1055440" y="1628800"/>
              <a:ext cx="2160240" cy="0"/>
            </a:xfrm>
            <a:prstGeom prst="line">
              <a:avLst/>
            </a:prstGeom>
            <a:noFill/>
            <a:ln w="2857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44" name="Forma libre: forma 43">
              <a:extLst>
                <a:ext uri="{FF2B5EF4-FFF2-40B4-BE49-F238E27FC236}">
                  <a16:creationId xmlns:a16="http://schemas.microsoft.com/office/drawing/2014/main" id="{525B3A4A-2466-0150-445A-F66A6852C9D6}"/>
                </a:ext>
              </a:extLst>
            </p:cNvPr>
            <p:cNvSpPr/>
            <p:nvPr/>
          </p:nvSpPr>
          <p:spPr>
            <a:xfrm>
              <a:off x="3225800" y="1612900"/>
              <a:ext cx="4394200" cy="3037485"/>
            </a:xfrm>
            <a:custGeom>
              <a:avLst/>
              <a:gdLst>
                <a:gd name="connsiteX0" fmla="*/ 0 w 4394200"/>
                <a:gd name="connsiteY0" fmla="*/ 0 h 3037485"/>
                <a:gd name="connsiteX1" fmla="*/ 215900 w 4394200"/>
                <a:gd name="connsiteY1" fmla="*/ 431800 h 3037485"/>
                <a:gd name="connsiteX2" fmla="*/ 508000 w 4394200"/>
                <a:gd name="connsiteY2" fmla="*/ 889000 h 3037485"/>
                <a:gd name="connsiteX3" fmla="*/ 977900 w 4394200"/>
                <a:gd name="connsiteY3" fmla="*/ 1435100 h 3037485"/>
                <a:gd name="connsiteX4" fmla="*/ 1549400 w 4394200"/>
                <a:gd name="connsiteY4" fmla="*/ 1879600 h 3037485"/>
                <a:gd name="connsiteX5" fmla="*/ 2197100 w 4394200"/>
                <a:gd name="connsiteY5" fmla="*/ 2286000 h 3037485"/>
                <a:gd name="connsiteX6" fmla="*/ 3086100 w 4394200"/>
                <a:gd name="connsiteY6" fmla="*/ 2679700 h 3037485"/>
                <a:gd name="connsiteX7" fmla="*/ 4102100 w 4394200"/>
                <a:gd name="connsiteY7" fmla="*/ 2984500 h 3037485"/>
                <a:gd name="connsiteX8" fmla="*/ 4394200 w 4394200"/>
                <a:gd name="connsiteY8" fmla="*/ 3035300 h 3037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394200" h="3037485">
                  <a:moveTo>
                    <a:pt x="0" y="0"/>
                  </a:moveTo>
                  <a:cubicBezTo>
                    <a:pt x="65616" y="141816"/>
                    <a:pt x="131233" y="283633"/>
                    <a:pt x="215900" y="431800"/>
                  </a:cubicBezTo>
                  <a:cubicBezTo>
                    <a:pt x="300567" y="579967"/>
                    <a:pt x="381000" y="721783"/>
                    <a:pt x="508000" y="889000"/>
                  </a:cubicBezTo>
                  <a:cubicBezTo>
                    <a:pt x="635000" y="1056217"/>
                    <a:pt x="804333" y="1270000"/>
                    <a:pt x="977900" y="1435100"/>
                  </a:cubicBezTo>
                  <a:cubicBezTo>
                    <a:pt x="1151467" y="1600200"/>
                    <a:pt x="1346200" y="1737783"/>
                    <a:pt x="1549400" y="1879600"/>
                  </a:cubicBezTo>
                  <a:cubicBezTo>
                    <a:pt x="1752600" y="2021417"/>
                    <a:pt x="1940983" y="2152650"/>
                    <a:pt x="2197100" y="2286000"/>
                  </a:cubicBezTo>
                  <a:cubicBezTo>
                    <a:pt x="2453217" y="2419350"/>
                    <a:pt x="2768600" y="2563283"/>
                    <a:pt x="3086100" y="2679700"/>
                  </a:cubicBezTo>
                  <a:cubicBezTo>
                    <a:pt x="3403600" y="2796117"/>
                    <a:pt x="3884083" y="2925233"/>
                    <a:pt x="4102100" y="2984500"/>
                  </a:cubicBezTo>
                  <a:cubicBezTo>
                    <a:pt x="4320117" y="3043767"/>
                    <a:pt x="4357158" y="3039533"/>
                    <a:pt x="4394200" y="3035300"/>
                  </a:cubicBezTo>
                </a:path>
              </a:pathLst>
            </a:custGeom>
            <a:noFill/>
            <a:ln w="2857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CO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/>
                <a:ea typeface="+mn-ea"/>
                <a:cs typeface="+mn-cs"/>
              </a:endParaRPr>
            </a:p>
          </p:txBody>
        </p:sp>
        <p:sp>
          <p:nvSpPr>
            <p:cNvPr id="45" name="Forma libre: forma 44">
              <a:extLst>
                <a:ext uri="{FF2B5EF4-FFF2-40B4-BE49-F238E27FC236}">
                  <a16:creationId xmlns:a16="http://schemas.microsoft.com/office/drawing/2014/main" id="{45C32863-41A9-D759-77D8-AD5FF5E8076F}"/>
                </a:ext>
              </a:extLst>
            </p:cNvPr>
            <p:cNvSpPr/>
            <p:nvPr/>
          </p:nvSpPr>
          <p:spPr>
            <a:xfrm>
              <a:off x="7620000" y="4648200"/>
              <a:ext cx="1968500" cy="609600"/>
            </a:xfrm>
            <a:custGeom>
              <a:avLst/>
              <a:gdLst>
                <a:gd name="connsiteX0" fmla="*/ 0 w 1968500"/>
                <a:gd name="connsiteY0" fmla="*/ 0 h 609600"/>
                <a:gd name="connsiteX1" fmla="*/ 546100 w 1968500"/>
                <a:gd name="connsiteY1" fmla="*/ 228600 h 609600"/>
                <a:gd name="connsiteX2" fmla="*/ 1244600 w 1968500"/>
                <a:gd name="connsiteY2" fmla="*/ 419100 h 609600"/>
                <a:gd name="connsiteX3" fmla="*/ 1968500 w 1968500"/>
                <a:gd name="connsiteY3" fmla="*/ 609600 h 609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68500" h="609600">
                  <a:moveTo>
                    <a:pt x="0" y="0"/>
                  </a:moveTo>
                  <a:cubicBezTo>
                    <a:pt x="169333" y="79375"/>
                    <a:pt x="338667" y="158750"/>
                    <a:pt x="546100" y="228600"/>
                  </a:cubicBezTo>
                  <a:cubicBezTo>
                    <a:pt x="753533" y="298450"/>
                    <a:pt x="1244600" y="419100"/>
                    <a:pt x="1244600" y="419100"/>
                  </a:cubicBezTo>
                  <a:lnTo>
                    <a:pt x="1968500" y="609600"/>
                  </a:lnTo>
                </a:path>
              </a:pathLst>
            </a:custGeom>
            <a:noFill/>
            <a:ln w="2857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CO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/>
                <a:ea typeface="+mn-ea"/>
                <a:cs typeface="+mn-cs"/>
              </a:endParaRPr>
            </a:p>
          </p:txBody>
        </p:sp>
      </p:grpSp>
      <p:sp>
        <p:nvSpPr>
          <p:cNvPr id="49" name="Elipse 48">
            <a:extLst>
              <a:ext uri="{FF2B5EF4-FFF2-40B4-BE49-F238E27FC236}">
                <a16:creationId xmlns:a16="http://schemas.microsoft.com/office/drawing/2014/main" id="{17DFDCA7-B78F-2D53-84A4-4D60213D4BB6}"/>
              </a:ext>
            </a:extLst>
          </p:cNvPr>
          <p:cNvSpPr>
            <a:spLocks noChangeAspect="1"/>
          </p:cNvSpPr>
          <p:nvPr/>
        </p:nvSpPr>
        <p:spPr>
          <a:xfrm>
            <a:off x="9009978" y="3829803"/>
            <a:ext cx="91149" cy="91149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s-CO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50" name="Forma libre: forma 49">
            <a:extLst>
              <a:ext uri="{FF2B5EF4-FFF2-40B4-BE49-F238E27FC236}">
                <a16:creationId xmlns:a16="http://schemas.microsoft.com/office/drawing/2014/main" id="{72302856-8220-2518-D503-DBB9D9F18EF2}"/>
              </a:ext>
            </a:extLst>
          </p:cNvPr>
          <p:cNvSpPr/>
          <p:nvPr/>
        </p:nvSpPr>
        <p:spPr>
          <a:xfrm>
            <a:off x="9101127" y="3476912"/>
            <a:ext cx="704850" cy="323850"/>
          </a:xfrm>
          <a:custGeom>
            <a:avLst/>
            <a:gdLst>
              <a:gd name="connsiteX0" fmla="*/ 0 w 704850"/>
              <a:gd name="connsiteY0" fmla="*/ 323850 h 323850"/>
              <a:gd name="connsiteX1" fmla="*/ 171450 w 704850"/>
              <a:gd name="connsiteY1" fmla="*/ 123825 h 323850"/>
              <a:gd name="connsiteX2" fmla="*/ 704850 w 704850"/>
              <a:gd name="connsiteY2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04850" h="323850">
                <a:moveTo>
                  <a:pt x="0" y="323850"/>
                </a:moveTo>
                <a:cubicBezTo>
                  <a:pt x="26987" y="250825"/>
                  <a:pt x="53975" y="177800"/>
                  <a:pt x="171450" y="123825"/>
                </a:cubicBezTo>
                <a:cubicBezTo>
                  <a:pt x="288925" y="69850"/>
                  <a:pt x="496887" y="34925"/>
                  <a:pt x="704850" y="0"/>
                </a:cubicBezTo>
              </a:path>
            </a:pathLst>
          </a:custGeom>
          <a:ln>
            <a:headEnd type="none" w="med" len="med"/>
            <a:tailEnd type="arrow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s-CO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52" name="Rectángulo 51">
            <a:extLst>
              <a:ext uri="{FF2B5EF4-FFF2-40B4-BE49-F238E27FC236}">
                <a16:creationId xmlns:a16="http://schemas.microsoft.com/office/drawing/2014/main" id="{8AC487D4-538C-1CC4-25AB-2AB0980CAA06}"/>
              </a:ext>
            </a:extLst>
          </p:cNvPr>
          <p:cNvSpPr/>
          <p:nvPr/>
        </p:nvSpPr>
        <p:spPr>
          <a:xfrm>
            <a:off x="10568034" y="468000"/>
            <a:ext cx="1623963" cy="56373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s-CO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cxnSp>
        <p:nvCxnSpPr>
          <p:cNvPr id="29" name="Conector recto de flecha 28">
            <a:extLst>
              <a:ext uri="{FF2B5EF4-FFF2-40B4-BE49-F238E27FC236}">
                <a16:creationId xmlns:a16="http://schemas.microsoft.com/office/drawing/2014/main" id="{4AF4BE43-102E-1B19-2B02-E30B2277C819}"/>
              </a:ext>
            </a:extLst>
          </p:cNvPr>
          <p:cNvCxnSpPr>
            <a:cxnSpLocks/>
          </p:cNvCxnSpPr>
          <p:nvPr/>
        </p:nvCxnSpPr>
        <p:spPr>
          <a:xfrm>
            <a:off x="4989587" y="6126052"/>
            <a:ext cx="5567363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47" name="CuadroTexto 46">
                <a:extLst>
                  <a:ext uri="{FF2B5EF4-FFF2-40B4-BE49-F238E27FC236}">
                    <a16:creationId xmlns:a16="http://schemas.microsoft.com/office/drawing/2014/main" id="{D68F9E57-734C-1E0D-1A83-11A1840C5BB1}"/>
                  </a:ext>
                </a:extLst>
              </p:cNvPr>
              <p:cNvSpPr txBox="1"/>
              <p:nvPr/>
            </p:nvSpPr>
            <p:spPr>
              <a:xfrm>
                <a:off x="10589914" y="5941386"/>
                <a:ext cx="399084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0" lang="es-CO" sz="24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</m:ctrlPr>
                        </m:sSubPr>
                        <m:e>
                          <m:r>
                            <a:rPr kumimoji="0" lang="es-ES" sz="24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  <m:t>𝑆</m:t>
                          </m:r>
                        </m:e>
                        <m:sub>
                          <m:r>
                            <a:rPr kumimoji="0" lang="es-ES" sz="24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  <m:t>𝑑</m:t>
                          </m:r>
                        </m:sub>
                      </m:sSub>
                    </m:oMath>
                  </m:oMathPara>
                </a14:m>
                <a:endParaRPr kumimoji="0" lang="es-CO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ＭＳ Ｐゴシック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47" name="CuadroTexto 46">
                <a:extLst>
                  <a:ext uri="{FF2B5EF4-FFF2-40B4-BE49-F238E27FC236}">
                    <a16:creationId xmlns:a16="http://schemas.microsoft.com/office/drawing/2014/main" id="{D68F9E57-734C-1E0D-1A83-11A1840C5BB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89914" y="5941386"/>
                <a:ext cx="399084" cy="369332"/>
              </a:xfrm>
              <a:prstGeom prst="rect">
                <a:avLst/>
              </a:prstGeom>
              <a:blipFill>
                <a:blip r:embed="rId5"/>
                <a:stretch>
                  <a:fillRect l="-15152" r="-3030" b="-20000"/>
                </a:stretch>
              </a:blipFill>
            </p:spPr>
            <p:txBody>
              <a:bodyPr/>
              <a:lstStyle/>
              <a:p>
                <a:r>
                  <a:rPr lang="es-CO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1" name="CuadroTexto 50">
            <a:extLst>
              <a:ext uri="{FF2B5EF4-FFF2-40B4-BE49-F238E27FC236}">
                <a16:creationId xmlns:a16="http://schemas.microsoft.com/office/drawing/2014/main" id="{4A1CE0B7-4464-8D3E-6281-40D7BE716CCE}"/>
              </a:ext>
            </a:extLst>
          </p:cNvPr>
          <p:cNvSpPr txBox="1"/>
          <p:nvPr/>
        </p:nvSpPr>
        <p:spPr>
          <a:xfrm>
            <a:off x="9800866" y="3270137"/>
            <a:ext cx="151216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1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" panose="020B0602030504020204" pitchFamily="34" charset="0"/>
                <a:ea typeface="ＭＳ Ｐゴシック" pitchFamily="34" charset="-128"/>
                <a:cs typeface="+mn-cs"/>
              </a:rPr>
              <a:t>Punto último (colapso)</a:t>
            </a:r>
            <a:endParaRPr kumimoji="0" lang="es-CO" sz="11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" panose="020B0602030504020204" pitchFamily="34" charset="0"/>
              <a:ea typeface="ＭＳ Ｐゴシック" pitchFamily="34" charset="-128"/>
              <a:cs typeface="+mn-cs"/>
            </a:endParaRPr>
          </a:p>
        </p:txBody>
      </p:sp>
      <p:sp>
        <p:nvSpPr>
          <p:cNvPr id="53" name="Forma libre: forma 52">
            <a:extLst>
              <a:ext uri="{FF2B5EF4-FFF2-40B4-BE49-F238E27FC236}">
                <a16:creationId xmlns:a16="http://schemas.microsoft.com/office/drawing/2014/main" id="{EB061A2C-7860-D011-03D1-D25CA2991722}"/>
              </a:ext>
            </a:extLst>
          </p:cNvPr>
          <p:cNvSpPr/>
          <p:nvPr/>
        </p:nvSpPr>
        <p:spPr>
          <a:xfrm>
            <a:off x="7191375" y="1876425"/>
            <a:ext cx="685800" cy="400050"/>
          </a:xfrm>
          <a:custGeom>
            <a:avLst/>
            <a:gdLst>
              <a:gd name="connsiteX0" fmla="*/ 0 w 685800"/>
              <a:gd name="connsiteY0" fmla="*/ 400050 h 400050"/>
              <a:gd name="connsiteX1" fmla="*/ 123825 w 685800"/>
              <a:gd name="connsiteY1" fmla="*/ 219075 h 400050"/>
              <a:gd name="connsiteX2" fmla="*/ 685800 w 685800"/>
              <a:gd name="connsiteY2" fmla="*/ 0 h 400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85800" h="400050">
                <a:moveTo>
                  <a:pt x="0" y="400050"/>
                </a:moveTo>
                <a:cubicBezTo>
                  <a:pt x="4762" y="342900"/>
                  <a:pt x="9525" y="285750"/>
                  <a:pt x="123825" y="219075"/>
                </a:cubicBezTo>
                <a:cubicBezTo>
                  <a:pt x="238125" y="152400"/>
                  <a:pt x="461962" y="76200"/>
                  <a:pt x="685800" y="0"/>
                </a:cubicBezTo>
              </a:path>
            </a:pathLst>
          </a:custGeom>
          <a:ln>
            <a:headEnd type="none" w="med" len="med"/>
            <a:tailEnd type="arrow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s-CO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54" name="CuadroTexto 53">
            <a:extLst>
              <a:ext uri="{FF2B5EF4-FFF2-40B4-BE49-F238E27FC236}">
                <a16:creationId xmlns:a16="http://schemas.microsoft.com/office/drawing/2014/main" id="{037AFD72-CB7A-41DD-2665-74F42C00368C}"/>
              </a:ext>
            </a:extLst>
          </p:cNvPr>
          <p:cNvSpPr txBox="1"/>
          <p:nvPr/>
        </p:nvSpPr>
        <p:spPr>
          <a:xfrm>
            <a:off x="7885400" y="1687482"/>
            <a:ext cx="230238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1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" panose="020B0602030504020204" pitchFamily="34" charset="0"/>
                <a:ea typeface="ＭＳ Ｐゴシック" pitchFamily="34" charset="-128"/>
                <a:cs typeface="+mn-cs"/>
              </a:rPr>
              <a:t>S</a:t>
            </a:r>
            <a:r>
              <a:rPr kumimoji="0" lang="es-ES" sz="11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" panose="020B0602030504020204" pitchFamily="34" charset="0"/>
                <a:ea typeface="ＭＳ Ｐゴシック" pitchFamily="34" charset="-128"/>
                <a:cs typeface="+mn-cs"/>
              </a:rPr>
              <a:t>ismo de </a:t>
            </a:r>
            <a:r>
              <a:rPr kumimoji="0" lang="es-ES" sz="11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" panose="020B0602030504020204" pitchFamily="34" charset="0"/>
                <a:ea typeface="ＭＳ Ｐゴシック" pitchFamily="34" charset="-128"/>
                <a:cs typeface="+mn-cs"/>
              </a:rPr>
              <a:t>M</a:t>
            </a:r>
            <a:r>
              <a:rPr kumimoji="0" lang="es-ES" sz="11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" panose="020B0602030504020204" pitchFamily="34" charset="0"/>
                <a:ea typeface="ＭＳ Ｐゴシック" pitchFamily="34" charset="-128"/>
                <a:cs typeface="+mn-cs"/>
              </a:rPr>
              <a:t>áxima </a:t>
            </a:r>
            <a:r>
              <a:rPr kumimoji="0" lang="es-ES" sz="11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" panose="020B0602030504020204" pitchFamily="34" charset="0"/>
                <a:ea typeface="ＭＳ Ｐゴシック" pitchFamily="34" charset="-128"/>
                <a:cs typeface="+mn-cs"/>
              </a:rPr>
              <a:t>C</a:t>
            </a:r>
            <a:r>
              <a:rPr kumimoji="0" lang="es-ES" sz="11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" panose="020B0602030504020204" pitchFamily="34" charset="0"/>
                <a:ea typeface="ＭＳ Ｐゴシック" pitchFamily="34" charset="-128"/>
                <a:cs typeface="+mn-cs"/>
              </a:rPr>
              <a:t>apacidad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1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" panose="020B0602030504020204" pitchFamily="34" charset="0"/>
                <a:ea typeface="ＭＳ Ｐゴシック" pitchFamily="34" charset="-128"/>
                <a:cs typeface="+mn-cs"/>
              </a:rPr>
              <a:t>(</a:t>
            </a:r>
            <a:r>
              <a:rPr kumimoji="0" lang="es-ES" sz="11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" panose="020B0602030504020204" pitchFamily="34" charset="0"/>
                <a:ea typeface="ＭＳ Ｐゴシック" pitchFamily="34" charset="-128"/>
                <a:cs typeface="+mn-cs"/>
              </a:rPr>
              <a:t>SMC</a:t>
            </a:r>
            <a:r>
              <a:rPr kumimoji="0" lang="es-ES" sz="11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" panose="020B0602030504020204" pitchFamily="34" charset="0"/>
                <a:ea typeface="ＭＳ Ｐゴシック" pitchFamily="34" charset="-128"/>
                <a:cs typeface="+mn-cs"/>
              </a:rPr>
              <a:t>)</a:t>
            </a:r>
            <a:endParaRPr kumimoji="0" lang="es-CO" sz="11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" panose="020B0602030504020204" pitchFamily="34" charset="0"/>
              <a:ea typeface="ＭＳ Ｐゴシック" pitchFamily="34" charset="-128"/>
              <a:cs typeface="+mn-cs"/>
            </a:endParaRPr>
          </a:p>
        </p:txBody>
      </p:sp>
      <p:sp>
        <p:nvSpPr>
          <p:cNvPr id="55" name="Elipse 54">
            <a:extLst>
              <a:ext uri="{FF2B5EF4-FFF2-40B4-BE49-F238E27FC236}">
                <a16:creationId xmlns:a16="http://schemas.microsoft.com/office/drawing/2014/main" id="{94C2FD9A-8F18-0080-8BFE-9001FCAEC390}"/>
              </a:ext>
            </a:extLst>
          </p:cNvPr>
          <p:cNvSpPr/>
          <p:nvPr/>
        </p:nvSpPr>
        <p:spPr>
          <a:xfrm>
            <a:off x="8845527" y="3659293"/>
            <a:ext cx="400464" cy="448941"/>
          </a:xfrm>
          <a:prstGeom prst="ellipse">
            <a:avLst/>
          </a:prstGeom>
          <a:noFill/>
          <a:ln w="12700">
            <a:solidFill>
              <a:schemeClr val="accent6">
                <a:lumMod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s-CO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56" name="Forma libre: forma 55">
            <a:extLst>
              <a:ext uri="{FF2B5EF4-FFF2-40B4-BE49-F238E27FC236}">
                <a16:creationId xmlns:a16="http://schemas.microsoft.com/office/drawing/2014/main" id="{94C5C4FE-4B0D-4F0D-1290-05FBD819E435}"/>
              </a:ext>
            </a:extLst>
          </p:cNvPr>
          <p:cNvSpPr/>
          <p:nvPr/>
        </p:nvSpPr>
        <p:spPr>
          <a:xfrm>
            <a:off x="8986200" y="4114800"/>
            <a:ext cx="704850" cy="561702"/>
          </a:xfrm>
          <a:custGeom>
            <a:avLst/>
            <a:gdLst>
              <a:gd name="connsiteX0" fmla="*/ 5400 w 262575"/>
              <a:gd name="connsiteY0" fmla="*/ 0 h 628650"/>
              <a:gd name="connsiteX1" fmla="*/ 33975 w 262575"/>
              <a:gd name="connsiteY1" fmla="*/ 285750 h 628650"/>
              <a:gd name="connsiteX2" fmla="*/ 262575 w 262575"/>
              <a:gd name="connsiteY2" fmla="*/ 628650 h 628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62575" h="628650">
                <a:moveTo>
                  <a:pt x="5400" y="0"/>
                </a:moveTo>
                <a:cubicBezTo>
                  <a:pt x="-1744" y="90487"/>
                  <a:pt x="-8888" y="180975"/>
                  <a:pt x="33975" y="285750"/>
                </a:cubicBezTo>
                <a:cubicBezTo>
                  <a:pt x="76838" y="390525"/>
                  <a:pt x="169706" y="509587"/>
                  <a:pt x="262575" y="628650"/>
                </a:cubicBezTo>
              </a:path>
            </a:pathLst>
          </a:custGeom>
          <a:noFill/>
          <a:ln w="12700">
            <a:solidFill>
              <a:schemeClr val="accent6">
                <a:lumMod val="50000"/>
              </a:schemeClr>
            </a:solidFill>
            <a:headEnd type="none" w="med" len="med"/>
            <a:tailEnd type="arrow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s-CO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57" name="CuadroTexto 56">
            <a:extLst>
              <a:ext uri="{FF2B5EF4-FFF2-40B4-BE49-F238E27FC236}">
                <a16:creationId xmlns:a16="http://schemas.microsoft.com/office/drawing/2014/main" id="{D2BAD7F4-4975-C78E-454D-90B61D7EEF22}"/>
              </a:ext>
            </a:extLst>
          </p:cNvPr>
          <p:cNvSpPr txBox="1"/>
          <p:nvPr/>
        </p:nvSpPr>
        <p:spPr>
          <a:xfrm>
            <a:off x="9655309" y="4432931"/>
            <a:ext cx="1512168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100" b="1" i="1" u="sng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Lucida Sans" panose="020B0602030504020204" pitchFamily="34" charset="0"/>
                <a:ea typeface="ＭＳ Ｐゴシック" pitchFamily="34" charset="-128"/>
                <a:cs typeface="+mn-cs"/>
              </a:rPr>
              <a:t>Precolapso</a:t>
            </a:r>
            <a:endParaRPr kumimoji="0" lang="es-ES" sz="1100" b="1" i="1" u="sng" strike="noStrike" kern="1200" cap="none" spc="0" normalizeH="0" baseline="0" noProof="0" dirty="0">
              <a:ln>
                <a:noFill/>
              </a:ln>
              <a:solidFill>
                <a:srgbClr val="70AD47">
                  <a:lumMod val="50000"/>
                </a:srgbClr>
              </a:solidFill>
              <a:effectLst/>
              <a:uLnTx/>
              <a:uFillTx/>
              <a:latin typeface="Lucida Sans" panose="020B0602030504020204" pitchFamily="34" charset="0"/>
              <a:ea typeface="ＭＳ Ｐゴシック" pitchFamily="34" charset="-128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100" b="1" i="1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Lucida Sans" panose="020B0602030504020204" pitchFamily="34" charset="0"/>
                <a:ea typeface="ＭＳ Ｐゴシック" pitchFamily="34" charset="-128"/>
                <a:cs typeface="+mn-cs"/>
              </a:rPr>
              <a:t>(Objetivo de desempeño NSR)</a:t>
            </a:r>
            <a:endParaRPr kumimoji="0" lang="es-CO" sz="1100" b="1" i="1" u="none" strike="noStrike" kern="1200" cap="none" spc="0" normalizeH="0" baseline="0" noProof="0" dirty="0">
              <a:ln>
                <a:noFill/>
              </a:ln>
              <a:solidFill>
                <a:srgbClr val="70AD47">
                  <a:lumMod val="50000"/>
                </a:srgbClr>
              </a:solidFill>
              <a:effectLst/>
              <a:uLnTx/>
              <a:uFillTx/>
              <a:latin typeface="Lucida Sans" panose="020B0602030504020204" pitchFamily="34" charset="0"/>
              <a:ea typeface="ＭＳ Ｐゴシック" pitchFamily="34" charset="-128"/>
              <a:cs typeface="+mn-cs"/>
            </a:endParaRPr>
          </a:p>
        </p:txBody>
      </p:sp>
      <p:sp>
        <p:nvSpPr>
          <p:cNvPr id="62" name="Forma libre: forma 61">
            <a:extLst>
              <a:ext uri="{FF2B5EF4-FFF2-40B4-BE49-F238E27FC236}">
                <a16:creationId xmlns:a16="http://schemas.microsoft.com/office/drawing/2014/main" id="{240E994B-97F0-E19B-152C-272809FB5956}"/>
              </a:ext>
            </a:extLst>
          </p:cNvPr>
          <p:cNvSpPr/>
          <p:nvPr/>
        </p:nvSpPr>
        <p:spPr>
          <a:xfrm rot="10294970">
            <a:off x="7341746" y="4515873"/>
            <a:ext cx="685800" cy="400050"/>
          </a:xfrm>
          <a:custGeom>
            <a:avLst/>
            <a:gdLst>
              <a:gd name="connsiteX0" fmla="*/ 0 w 685800"/>
              <a:gd name="connsiteY0" fmla="*/ 400050 h 400050"/>
              <a:gd name="connsiteX1" fmla="*/ 123825 w 685800"/>
              <a:gd name="connsiteY1" fmla="*/ 219075 h 400050"/>
              <a:gd name="connsiteX2" fmla="*/ 685800 w 685800"/>
              <a:gd name="connsiteY2" fmla="*/ 0 h 400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85800" h="400050">
                <a:moveTo>
                  <a:pt x="0" y="400050"/>
                </a:moveTo>
                <a:cubicBezTo>
                  <a:pt x="4762" y="342900"/>
                  <a:pt x="9525" y="285750"/>
                  <a:pt x="123825" y="219075"/>
                </a:cubicBezTo>
                <a:cubicBezTo>
                  <a:pt x="238125" y="152400"/>
                  <a:pt x="461962" y="76200"/>
                  <a:pt x="685800" y="0"/>
                </a:cubicBezTo>
              </a:path>
            </a:pathLst>
          </a:custGeom>
          <a:ln>
            <a:headEnd type="none" w="med" len="med"/>
            <a:tailEnd type="arrow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s-CO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63" name="CuadroTexto 62">
            <a:extLst>
              <a:ext uri="{FF2B5EF4-FFF2-40B4-BE49-F238E27FC236}">
                <a16:creationId xmlns:a16="http://schemas.microsoft.com/office/drawing/2014/main" id="{772206EF-5388-3265-E243-E102CAFE266E}"/>
              </a:ext>
            </a:extLst>
          </p:cNvPr>
          <p:cNvSpPr txBox="1"/>
          <p:nvPr/>
        </p:nvSpPr>
        <p:spPr>
          <a:xfrm>
            <a:off x="6631184" y="5019515"/>
            <a:ext cx="230238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1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" panose="020B0602030504020204" pitchFamily="34" charset="0"/>
                <a:ea typeface="ＭＳ Ｐゴシック" pitchFamily="34" charset="-128"/>
                <a:cs typeface="+mn-cs"/>
              </a:rPr>
              <a:t>Sismo de Diseño</a:t>
            </a:r>
          </a:p>
        </p:txBody>
      </p:sp>
      <p:sp>
        <p:nvSpPr>
          <p:cNvPr id="1024" name="Elipse 1023">
            <a:extLst>
              <a:ext uri="{FF2B5EF4-FFF2-40B4-BE49-F238E27FC236}">
                <a16:creationId xmlns:a16="http://schemas.microsoft.com/office/drawing/2014/main" id="{EDDEE0F7-6E1A-CF42-997F-3DF46682512B}"/>
              </a:ext>
            </a:extLst>
          </p:cNvPr>
          <p:cNvSpPr>
            <a:spLocks noChangeAspect="1"/>
          </p:cNvSpPr>
          <p:nvPr/>
        </p:nvSpPr>
        <p:spPr>
          <a:xfrm>
            <a:off x="7239633" y="3849382"/>
            <a:ext cx="91149" cy="91149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s-CO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1025" name="Forma libre: forma 1024">
            <a:extLst>
              <a:ext uri="{FF2B5EF4-FFF2-40B4-BE49-F238E27FC236}">
                <a16:creationId xmlns:a16="http://schemas.microsoft.com/office/drawing/2014/main" id="{27068FD0-9F07-D163-0A35-AB1EC6A91DA2}"/>
              </a:ext>
            </a:extLst>
          </p:cNvPr>
          <p:cNvSpPr/>
          <p:nvPr/>
        </p:nvSpPr>
        <p:spPr>
          <a:xfrm rot="20299721">
            <a:off x="7152812" y="3492004"/>
            <a:ext cx="264789" cy="281369"/>
          </a:xfrm>
          <a:custGeom>
            <a:avLst/>
            <a:gdLst>
              <a:gd name="connsiteX0" fmla="*/ 0 w 704850"/>
              <a:gd name="connsiteY0" fmla="*/ 323850 h 323850"/>
              <a:gd name="connsiteX1" fmla="*/ 171450 w 704850"/>
              <a:gd name="connsiteY1" fmla="*/ 123825 h 323850"/>
              <a:gd name="connsiteX2" fmla="*/ 704850 w 704850"/>
              <a:gd name="connsiteY2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04850" h="323850">
                <a:moveTo>
                  <a:pt x="0" y="323850"/>
                </a:moveTo>
                <a:cubicBezTo>
                  <a:pt x="26987" y="250825"/>
                  <a:pt x="53975" y="177800"/>
                  <a:pt x="171450" y="123825"/>
                </a:cubicBezTo>
                <a:cubicBezTo>
                  <a:pt x="288925" y="69850"/>
                  <a:pt x="496887" y="34925"/>
                  <a:pt x="704850" y="0"/>
                </a:cubicBezTo>
              </a:path>
            </a:pathLst>
          </a:custGeom>
          <a:ln>
            <a:headEnd type="none" w="med" len="med"/>
            <a:tailEnd type="arrow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s-CO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1027" name="CuadroTexto 1026">
            <a:extLst>
              <a:ext uri="{FF2B5EF4-FFF2-40B4-BE49-F238E27FC236}">
                <a16:creationId xmlns:a16="http://schemas.microsoft.com/office/drawing/2014/main" id="{B75EF928-E483-A188-94A3-5D5B74C09657}"/>
              </a:ext>
            </a:extLst>
          </p:cNvPr>
          <p:cNvSpPr txBox="1"/>
          <p:nvPr/>
        </p:nvSpPr>
        <p:spPr>
          <a:xfrm>
            <a:off x="7297217" y="3268729"/>
            <a:ext cx="105268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1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" panose="020B0602030504020204" pitchFamily="34" charset="0"/>
                <a:ea typeface="ＭＳ Ｐゴシック" pitchFamily="34" charset="-128"/>
                <a:cs typeface="+mn-cs"/>
              </a:rPr>
              <a:t>Punto de desempeño</a:t>
            </a:r>
            <a:endParaRPr kumimoji="0" lang="es-CO" sz="11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" panose="020B0602030504020204" pitchFamily="34" charset="0"/>
              <a:ea typeface="ＭＳ Ｐゴシック" pitchFamily="34" charset="-128"/>
              <a:cs typeface="+mn-cs"/>
            </a:endParaRPr>
          </a:p>
        </p:txBody>
      </p:sp>
      <p:cxnSp>
        <p:nvCxnSpPr>
          <p:cNvPr id="1029" name="Conector recto de flecha 1028">
            <a:extLst>
              <a:ext uri="{FF2B5EF4-FFF2-40B4-BE49-F238E27FC236}">
                <a16:creationId xmlns:a16="http://schemas.microsoft.com/office/drawing/2014/main" id="{8BA87699-DF9F-649C-058F-9BE0D6CAA89C}"/>
              </a:ext>
            </a:extLst>
          </p:cNvPr>
          <p:cNvCxnSpPr>
            <a:cxnSpLocks/>
          </p:cNvCxnSpPr>
          <p:nvPr/>
        </p:nvCxnSpPr>
        <p:spPr>
          <a:xfrm>
            <a:off x="5903471" y="1687482"/>
            <a:ext cx="0" cy="1157261"/>
          </a:xfrm>
          <a:prstGeom prst="straightConnector1">
            <a:avLst/>
          </a:prstGeom>
          <a:ln>
            <a:headEnd type="triangl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030" name="CuadroTexto 1029">
                <a:extLst>
                  <a:ext uri="{FF2B5EF4-FFF2-40B4-BE49-F238E27FC236}">
                    <a16:creationId xmlns:a16="http://schemas.microsoft.com/office/drawing/2014/main" id="{F147727F-F742-2CDB-5F9D-FDC85DF98DC6}"/>
                  </a:ext>
                </a:extLst>
              </p:cNvPr>
              <p:cNvSpPr txBox="1"/>
              <p:nvPr/>
            </p:nvSpPr>
            <p:spPr>
              <a:xfrm>
                <a:off x="5961575" y="2152128"/>
                <a:ext cx="149079" cy="404726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kumimoji="0" lang="es-CO" sz="14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</m:ctrlPr>
                        </m:fPr>
                        <m:num>
                          <m:r>
                            <a:rPr kumimoji="0" lang="es-ES" sz="14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  <m:t>2</m:t>
                          </m:r>
                        </m:num>
                        <m:den>
                          <m:r>
                            <a:rPr kumimoji="0" lang="es-ES" sz="14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kumimoji="0" lang="es-CO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ＭＳ Ｐゴシック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1030" name="CuadroTexto 1029">
                <a:extLst>
                  <a:ext uri="{FF2B5EF4-FFF2-40B4-BE49-F238E27FC236}">
                    <a16:creationId xmlns:a16="http://schemas.microsoft.com/office/drawing/2014/main" id="{F147727F-F742-2CDB-5F9D-FDC85DF98DC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61575" y="2152128"/>
                <a:ext cx="149079" cy="404726"/>
              </a:xfrm>
              <a:prstGeom prst="rect">
                <a:avLst/>
              </a:prstGeom>
              <a:blipFill>
                <a:blip r:embed="rId6"/>
                <a:stretch>
                  <a:fillRect l="-25000" r="-25000" b="-13636"/>
                </a:stretch>
              </a:blipFill>
            </p:spPr>
            <p:txBody>
              <a:bodyPr/>
              <a:lstStyle/>
              <a:p>
                <a:r>
                  <a:rPr lang="es-CO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31" name="CuadroTexto 1030">
            <a:extLst>
              <a:ext uri="{FF2B5EF4-FFF2-40B4-BE49-F238E27FC236}">
                <a16:creationId xmlns:a16="http://schemas.microsoft.com/office/drawing/2014/main" id="{68BD94E0-C557-CF8B-30F6-D9876C416D84}"/>
              </a:ext>
            </a:extLst>
          </p:cNvPr>
          <p:cNvSpPr txBox="1"/>
          <p:nvPr/>
        </p:nvSpPr>
        <p:spPr>
          <a:xfrm>
            <a:off x="6052276" y="2200256"/>
            <a:ext cx="75608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1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" panose="020B0602030504020204" pitchFamily="34" charset="0"/>
                <a:ea typeface="ＭＳ Ｐゴシック" pitchFamily="34" charset="-128"/>
                <a:cs typeface="+mn-cs"/>
              </a:rPr>
              <a:t>(ASCE 7)</a:t>
            </a:r>
            <a:endParaRPr kumimoji="0" lang="es-CO" sz="11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" panose="020B0602030504020204" pitchFamily="34" charset="0"/>
              <a:ea typeface="ＭＳ Ｐゴシック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417356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0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 animBg="1"/>
      <p:bldP spid="54" grpId="0"/>
      <p:bldP spid="55" grpId="0" animBg="1"/>
      <p:bldP spid="56" grpId="0" animBg="1"/>
      <p:bldP spid="57" grpId="0"/>
      <p:bldP spid="62" grpId="0" animBg="1"/>
      <p:bldP spid="63" grpId="0"/>
      <p:bldP spid="1024" grpId="0" animBg="1"/>
      <p:bldP spid="1025" grpId="0" animBg="1"/>
      <p:bldP spid="1027" grpId="0"/>
      <p:bldP spid="1030" grpId="0"/>
      <p:bldP spid="103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4E904A80-7B42-CC16-CBB1-B82E8573ED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6552" y="1130210"/>
            <a:ext cx="10065130" cy="5062772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F2F00F1C-17B4-D50E-0B6C-F8C8A59615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Pérdida Anual Esperada relativa por sismo en LAC</a:t>
            </a:r>
          </a:p>
        </p:txBody>
      </p:sp>
      <p:pic>
        <p:nvPicPr>
          <p:cNvPr id="5" name="Picture 6" descr="Icon&#10;&#10;Description automatically generated with medium confidence">
            <a:extLst>
              <a:ext uri="{FF2B5EF4-FFF2-40B4-BE49-F238E27FC236}">
                <a16:creationId xmlns:a16="http://schemas.microsoft.com/office/drawing/2014/main" id="{E10C71A5-D48F-1E23-1B5A-BF083A92C8C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64552" y="6381328"/>
            <a:ext cx="1081899" cy="296907"/>
          </a:xfrm>
          <a:prstGeom prst="rect">
            <a:avLst/>
          </a:prstGeom>
        </p:spPr>
      </p:pic>
      <p:sp>
        <p:nvSpPr>
          <p:cNvPr id="7" name="Marcador de texto 3">
            <a:extLst>
              <a:ext uri="{FF2B5EF4-FFF2-40B4-BE49-F238E27FC236}">
                <a16:creationId xmlns:a16="http://schemas.microsoft.com/office/drawing/2014/main" id="{CB5CEF56-3F8C-E5B2-2946-767CD40BC68D}"/>
              </a:ext>
            </a:extLst>
          </p:cNvPr>
          <p:cNvSpPr txBox="1">
            <a:spLocks/>
          </p:cNvSpPr>
          <p:nvPr/>
        </p:nvSpPr>
        <p:spPr>
          <a:xfrm>
            <a:off x="27321" y="5918663"/>
            <a:ext cx="10831321" cy="323364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81950" tIns="81950" rIns="81950" bIns="81950" anchor="b">
            <a:spAutoFit/>
          </a:bodyPr>
          <a:lstStyle>
            <a:lvl1pPr marL="0" marR="0" indent="0" algn="l" defTabSz="38710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26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K Grotesk"/>
              </a:defRPr>
            </a:lvl1pPr>
            <a:lvl2pPr marL="0" marR="0" indent="0" algn="l" defTabSz="38710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52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K Grotesk"/>
              </a:defRPr>
            </a:lvl2pPr>
            <a:lvl3pPr marL="0" marR="0" indent="0" algn="l" defTabSz="38710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52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K Grotesk"/>
              </a:defRPr>
            </a:lvl3pPr>
            <a:lvl4pPr marL="0" marR="0" indent="0" algn="l" defTabSz="38710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52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K Grotesk"/>
              </a:defRPr>
            </a:lvl4pPr>
            <a:lvl5pPr marL="0" marR="0" indent="0" algn="l" defTabSz="38710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52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K Grotesk"/>
              </a:defRPr>
            </a:lvl5pPr>
            <a:lvl6pPr marL="0" marR="0" indent="72969" algn="l" defTabSz="38710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52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K Grotesk"/>
              </a:defRPr>
            </a:lvl6pPr>
            <a:lvl7pPr marL="0" marR="0" indent="145938" algn="l" defTabSz="38710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52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K Grotesk"/>
              </a:defRPr>
            </a:lvl7pPr>
            <a:lvl8pPr marL="0" marR="0" indent="218907" algn="l" defTabSz="38710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52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K Grotesk"/>
              </a:defRPr>
            </a:lvl8pPr>
            <a:lvl9pPr marL="0" marR="0" indent="291876" algn="l" defTabSz="38710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52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K Grotesk"/>
              </a:defRPr>
            </a:lvl9pPr>
          </a:lstStyle>
          <a:p>
            <a:pPr marL="0" marR="0" lvl="0" indent="0" algn="l" defTabSz="3871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026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K Grotesk"/>
                <a:ea typeface="+mn-ea"/>
                <a:cs typeface="+mn-cs"/>
                <a:sym typeface="HK Grotesk"/>
              </a:rPr>
              <a:t>O.D. Cardona</a:t>
            </a:r>
          </a:p>
        </p:txBody>
      </p:sp>
    </p:spTree>
    <p:extLst>
      <p:ext uri="{BB962C8B-B14F-4D97-AF65-F5344CB8AC3E}">
        <p14:creationId xmlns:p14="http://schemas.microsoft.com/office/powerpoint/2010/main" val="5418591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03E67EF-FDCC-24AF-1F2C-1A75B29AA5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Porcentaje de participación del sismo en la PAE </a:t>
            </a:r>
            <a:r>
              <a:rPr lang="es-ES" dirty="0" err="1"/>
              <a:t>multi-amenaza</a:t>
            </a:r>
            <a:r>
              <a:rPr lang="es-ES" dirty="0"/>
              <a:t> en LAC</a:t>
            </a: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6A35DF1D-689A-4B45-72F0-E31112A7A2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8512" y="1134688"/>
            <a:ext cx="9807539" cy="4939132"/>
          </a:xfrm>
          <a:prstGeom prst="rect">
            <a:avLst/>
          </a:prstGeom>
        </p:spPr>
      </p:pic>
      <p:pic>
        <p:nvPicPr>
          <p:cNvPr id="4" name="Picture 6" descr="Icon&#10;&#10;Description automatically generated with medium confidence">
            <a:extLst>
              <a:ext uri="{FF2B5EF4-FFF2-40B4-BE49-F238E27FC236}">
                <a16:creationId xmlns:a16="http://schemas.microsoft.com/office/drawing/2014/main" id="{13C1E634-DFEB-B662-DB1C-3A23BCC21A6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64552" y="6381328"/>
            <a:ext cx="1081899" cy="296907"/>
          </a:xfrm>
          <a:prstGeom prst="rect">
            <a:avLst/>
          </a:prstGeom>
        </p:spPr>
      </p:pic>
      <p:sp>
        <p:nvSpPr>
          <p:cNvPr id="7" name="Marcador de texto 3">
            <a:extLst>
              <a:ext uri="{FF2B5EF4-FFF2-40B4-BE49-F238E27FC236}">
                <a16:creationId xmlns:a16="http://schemas.microsoft.com/office/drawing/2014/main" id="{4DA9282D-27C0-6BBE-C872-9AD9109818EC}"/>
              </a:ext>
            </a:extLst>
          </p:cNvPr>
          <p:cNvSpPr txBox="1">
            <a:spLocks/>
          </p:cNvSpPr>
          <p:nvPr/>
        </p:nvSpPr>
        <p:spPr>
          <a:xfrm>
            <a:off x="27321" y="5918663"/>
            <a:ext cx="10831321" cy="323364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81950" tIns="81950" rIns="81950" bIns="81950" anchor="b">
            <a:spAutoFit/>
          </a:bodyPr>
          <a:lstStyle>
            <a:lvl1pPr marL="0" marR="0" indent="0" algn="l" defTabSz="38710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26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K Grotesk"/>
              </a:defRPr>
            </a:lvl1pPr>
            <a:lvl2pPr marL="0" marR="0" indent="0" algn="l" defTabSz="38710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52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K Grotesk"/>
              </a:defRPr>
            </a:lvl2pPr>
            <a:lvl3pPr marL="0" marR="0" indent="0" algn="l" defTabSz="38710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52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K Grotesk"/>
              </a:defRPr>
            </a:lvl3pPr>
            <a:lvl4pPr marL="0" marR="0" indent="0" algn="l" defTabSz="38710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52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K Grotesk"/>
              </a:defRPr>
            </a:lvl4pPr>
            <a:lvl5pPr marL="0" marR="0" indent="0" algn="l" defTabSz="38710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52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K Grotesk"/>
              </a:defRPr>
            </a:lvl5pPr>
            <a:lvl6pPr marL="0" marR="0" indent="72969" algn="l" defTabSz="38710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52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K Grotesk"/>
              </a:defRPr>
            </a:lvl6pPr>
            <a:lvl7pPr marL="0" marR="0" indent="145938" algn="l" defTabSz="38710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52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K Grotesk"/>
              </a:defRPr>
            </a:lvl7pPr>
            <a:lvl8pPr marL="0" marR="0" indent="218907" algn="l" defTabSz="38710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52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K Grotesk"/>
              </a:defRPr>
            </a:lvl8pPr>
            <a:lvl9pPr marL="0" marR="0" indent="291876" algn="l" defTabSz="38710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52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K Grotesk"/>
              </a:defRPr>
            </a:lvl9pPr>
          </a:lstStyle>
          <a:p>
            <a:pPr marL="0" marR="0" lvl="0" indent="0" algn="l" defTabSz="3871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026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K Grotesk"/>
                <a:ea typeface="+mn-ea"/>
                <a:cs typeface="+mn-cs"/>
                <a:sym typeface="HK Grotesk"/>
              </a:rPr>
              <a:t>O.D. Cardona</a:t>
            </a:r>
          </a:p>
        </p:txBody>
      </p:sp>
    </p:spTree>
    <p:extLst>
      <p:ext uri="{BB962C8B-B14F-4D97-AF65-F5344CB8AC3E}">
        <p14:creationId xmlns:p14="http://schemas.microsoft.com/office/powerpoint/2010/main" val="39548868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ítulo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dirty="0"/>
              <a:t>Entorno sismo-tectónico</a:t>
            </a:r>
            <a:endParaRPr lang="en-US" dirty="0"/>
          </a:p>
        </p:txBody>
      </p:sp>
      <p:pic>
        <p:nvPicPr>
          <p:cNvPr id="4" name="Picture 207">
            <a:extLst>
              <a:ext uri="{FF2B5EF4-FFF2-40B4-BE49-F238E27FC236}">
                <a16:creationId xmlns:a16="http://schemas.microsoft.com/office/drawing/2014/main" id="{12BCE6FC-067F-4907-9BFF-4CB57D17B2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20" t="4025" r="12672" b="2611"/>
          <a:stretch>
            <a:fillRect/>
          </a:stretch>
        </p:blipFill>
        <p:spPr bwMode="auto">
          <a:xfrm>
            <a:off x="2278858" y="608098"/>
            <a:ext cx="7634288" cy="5951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Marcador de texto 3">
            <a:extLst>
              <a:ext uri="{FF2B5EF4-FFF2-40B4-BE49-F238E27FC236}">
                <a16:creationId xmlns:a16="http://schemas.microsoft.com/office/drawing/2014/main" id="{34717F34-55BB-32EA-0F5C-7E7367670AC1}"/>
              </a:ext>
            </a:extLst>
          </p:cNvPr>
          <p:cNvSpPr txBox="1">
            <a:spLocks/>
          </p:cNvSpPr>
          <p:nvPr/>
        </p:nvSpPr>
        <p:spPr>
          <a:xfrm>
            <a:off x="368146" y="6400800"/>
            <a:ext cx="10831321" cy="323364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81950" tIns="81950" rIns="81950" bIns="81950" anchor="b">
            <a:spAutoFit/>
          </a:bodyPr>
          <a:lstStyle>
            <a:lvl1pPr marL="0" marR="0" indent="0" algn="l" defTabSz="38710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26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K Grotesk"/>
              </a:defRPr>
            </a:lvl1pPr>
            <a:lvl2pPr marL="0" marR="0" indent="0" algn="l" defTabSz="38710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52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K Grotesk"/>
              </a:defRPr>
            </a:lvl2pPr>
            <a:lvl3pPr marL="0" marR="0" indent="0" algn="l" defTabSz="38710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52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K Grotesk"/>
              </a:defRPr>
            </a:lvl3pPr>
            <a:lvl4pPr marL="0" marR="0" indent="0" algn="l" defTabSz="38710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52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K Grotesk"/>
              </a:defRPr>
            </a:lvl4pPr>
            <a:lvl5pPr marL="0" marR="0" indent="0" algn="l" defTabSz="38710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52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K Grotesk"/>
              </a:defRPr>
            </a:lvl5pPr>
            <a:lvl6pPr marL="0" marR="0" indent="72969" algn="l" defTabSz="38710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52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K Grotesk"/>
              </a:defRPr>
            </a:lvl6pPr>
            <a:lvl7pPr marL="0" marR="0" indent="145938" algn="l" defTabSz="38710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52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K Grotesk"/>
              </a:defRPr>
            </a:lvl7pPr>
            <a:lvl8pPr marL="0" marR="0" indent="218907" algn="l" defTabSz="38710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52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K Grotesk"/>
              </a:defRPr>
            </a:lvl8pPr>
            <a:lvl9pPr marL="0" marR="0" indent="291876" algn="l" defTabSz="38710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52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K Grotesk"/>
              </a:defRPr>
            </a:lvl9pPr>
          </a:lstStyle>
          <a:p>
            <a:pPr marL="0" marR="0" lvl="0" indent="0" algn="l" defTabSz="3871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026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K Grotesk"/>
                <a:ea typeface="+mn-ea"/>
                <a:cs typeface="+mn-cs"/>
                <a:sym typeface="HK Grotesk"/>
              </a:rPr>
              <a:t>O.D. Cardona</a:t>
            </a:r>
          </a:p>
        </p:txBody>
      </p:sp>
    </p:spTree>
    <p:extLst>
      <p:ext uri="{BB962C8B-B14F-4D97-AF65-F5344CB8AC3E}">
        <p14:creationId xmlns:p14="http://schemas.microsoft.com/office/powerpoint/2010/main" val="3037870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>
            <a:extLst>
              <a:ext uri="{FF2B5EF4-FFF2-40B4-BE49-F238E27FC236}">
                <a16:creationId xmlns:a16="http://schemas.microsoft.com/office/drawing/2014/main" id="{4721446A-130C-44D4-946F-A1E84984CC0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863725" y="0"/>
            <a:ext cx="8464550" cy="1143000"/>
          </a:xfrm>
        </p:spPr>
        <p:txBody>
          <a:bodyPr>
            <a:normAutofit/>
          </a:bodyPr>
          <a:lstStyle/>
          <a:p>
            <a:pPr algn="ctr"/>
            <a:r>
              <a:rPr lang="es-ES_tradnl" altLang="es-CO" sz="3200" b="1" dirty="0">
                <a:latin typeface="Bookshelf Symbol 1" pitchFamily="2" charset="0"/>
              </a:rPr>
              <a:t>En 1979 Manizales sufrió daños importantes tanto en sus edificios como en sus líneas vitales</a:t>
            </a:r>
            <a:r>
              <a:rPr lang="es-ES_tradnl" altLang="es-CO" sz="2400" b="1" dirty="0">
                <a:latin typeface="Bookshelf Symbol 1" pitchFamily="2" charset="0"/>
              </a:rPr>
              <a:t>.   </a:t>
            </a:r>
            <a:endParaRPr lang="es-ES_tradnl" altLang="es-CO" sz="2400" b="1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1443" name="Rectangle 3">
            <a:extLst>
              <a:ext uri="{FF2B5EF4-FFF2-40B4-BE49-F238E27FC236}">
                <a16:creationId xmlns:a16="http://schemas.microsoft.com/office/drawing/2014/main" id="{F24E3908-C35A-45CB-9C11-EEEB2D6FE5FA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marL="612775" lvl="2" indent="-381000" algn="just">
              <a:buNone/>
              <a:tabLst>
                <a:tab pos="339725" algn="l"/>
              </a:tabLst>
            </a:pPr>
            <a:r>
              <a:rPr lang="es-CO" altLang="es-CO" sz="2200">
                <a:cs typeface="Times New Roman" panose="02020603050405020304" pitchFamily="18" charset="0"/>
              </a:rPr>
              <a:t>    </a:t>
            </a:r>
            <a:r>
              <a:rPr lang="es-CO" altLang="es-CO" sz="800">
                <a:cs typeface="Times New Roman" panose="02020603050405020304" pitchFamily="18" charset="0"/>
              </a:rPr>
              <a:t> </a:t>
            </a:r>
            <a:endParaRPr lang="es-CO" altLang="es-CO" sz="2200">
              <a:cs typeface="Times New Roman" panose="02020603050405020304" pitchFamily="18" charset="0"/>
            </a:endParaRPr>
          </a:p>
        </p:txBody>
      </p:sp>
      <p:pic>
        <p:nvPicPr>
          <p:cNvPr id="61445" name="Picture 4" descr="Rosario acue">
            <a:extLst>
              <a:ext uri="{FF2B5EF4-FFF2-40B4-BE49-F238E27FC236}">
                <a16:creationId xmlns:a16="http://schemas.microsoft.com/office/drawing/2014/main" id="{E44CFEBC-4ACD-4D7F-857A-1DE6C265B45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96000" y="3757148"/>
            <a:ext cx="4038601" cy="26960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46" name="Picture 6" descr="File0097">
            <a:extLst>
              <a:ext uri="{FF2B5EF4-FFF2-40B4-BE49-F238E27FC236}">
                <a16:creationId xmlns:a16="http://schemas.microsoft.com/office/drawing/2014/main" id="{E9D70811-512A-4928-917E-BE0051AD3208}"/>
              </a:ext>
            </a:extLst>
          </p:cNvPr>
          <p:cNvPicPr>
            <a:picLocks noGrp="1" noChangeAspect="1" noChangeArrowheads="1"/>
          </p:cNvPicPr>
          <p:nvPr>
            <p:ph sz="quarter" idx="3"/>
          </p:nvPr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066925" y="3729038"/>
            <a:ext cx="3950430" cy="2724150"/>
          </a:xfrm>
          <a:effectLst/>
        </p:spPr>
      </p:pic>
      <p:pic>
        <p:nvPicPr>
          <p:cNvPr id="537608" name="bloquec.wmv">
            <a:hlinkClick r:id="" action="ppaction://media"/>
            <a:extLst>
              <a:ext uri="{FF2B5EF4-FFF2-40B4-BE49-F238E27FC236}">
                <a16:creationId xmlns:a16="http://schemas.microsoft.com/office/drawing/2014/main" id="{DCC31C7E-1A15-4FB4-9260-69CEF627F4AB}"/>
              </a:ext>
            </a:extLst>
          </p:cNvPr>
          <p:cNvPicPr>
            <a:picLocks noRot="1" noChangeAspect="1" noChangeArrowheads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3639" y="1011708"/>
            <a:ext cx="3902075" cy="2645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734CE3A5-5E98-41CF-AC7B-59A9AB71A9F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057401" y="1011708"/>
            <a:ext cx="4139543" cy="26458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2453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3760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3760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7608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37608"/>
                </p:tgtEl>
              </p:cMediaNode>
            </p:vide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1" name="Picture 4" descr="FachEdNalManiz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3472" y="4064882"/>
            <a:ext cx="4092251" cy="26223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4" descr="Cacheteo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1944" y="188640"/>
            <a:ext cx="4511002" cy="64807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 descr="EmpPubCol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3473" y="188640"/>
            <a:ext cx="4125319" cy="3904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245542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Picture 4" descr="File00311">
            <a:extLst>
              <a:ext uri="{FF2B5EF4-FFF2-40B4-BE49-F238E27FC236}">
                <a16:creationId xmlns:a16="http://schemas.microsoft.com/office/drawing/2014/main" id="{A48BD591-62F1-4DBD-B613-4CD5B641B5C1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624014" y="79376"/>
            <a:ext cx="4484687" cy="3389313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6323" name="Picture 4" descr="File00601">
            <a:extLst>
              <a:ext uri="{FF2B5EF4-FFF2-40B4-BE49-F238E27FC236}">
                <a16:creationId xmlns:a16="http://schemas.microsoft.com/office/drawing/2014/main" id="{557CEDDC-0E9A-4282-8C43-0042AFF34B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33539" y="3517901"/>
            <a:ext cx="4484687" cy="3236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" name="Picture 8" descr="File0249">
            <a:extLst>
              <a:ext uri="{FF2B5EF4-FFF2-40B4-BE49-F238E27FC236}">
                <a16:creationId xmlns:a16="http://schemas.microsoft.com/office/drawing/2014/main" id="{39263182-93D8-4CED-AD5F-21AD66B7B6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240016" y="67356"/>
            <a:ext cx="4682304" cy="66874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3665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84" name="bloquec.wmv">
            <a:hlinkClick r:id="" action="ppaction://media"/>
            <a:extLst>
              <a:ext uri="{FF2B5EF4-FFF2-40B4-BE49-F238E27FC236}">
                <a16:creationId xmlns:a16="http://schemas.microsoft.com/office/drawing/2014/main" id="{A0B2F50F-D32E-CA1A-DEE5-047F8F726327}"/>
              </a:ext>
            </a:extLst>
          </p:cNvPr>
          <p:cNvPicPr>
            <a:picLocks noGrp="1" noRot="1" noChangeAspect="1" noChangeArrowheads="1"/>
          </p:cNvPicPr>
          <p:nvPr>
            <p:ph/>
            <a:videoFile r:link="rId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271464" y="-171400"/>
            <a:ext cx="9696458" cy="7272808"/>
          </a:xfr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018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018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18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0184"/>
                </p:tgtEl>
              </p:cMediaNode>
            </p:vide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0594" name="Picture 4">
            <a:extLst>
              <a:ext uri="{FF2B5EF4-FFF2-40B4-BE49-F238E27FC236}">
                <a16:creationId xmlns:a16="http://schemas.microsoft.com/office/drawing/2014/main" id="{05350D75-6BA7-5028-3297-63B6E226C301}"/>
              </a:ext>
            </a:extLst>
          </p:cNvPr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843088" y="476250"/>
            <a:ext cx="4081462" cy="63817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10595" name="Picture 7">
            <a:extLst>
              <a:ext uri="{FF2B5EF4-FFF2-40B4-BE49-F238E27FC236}">
                <a16:creationId xmlns:a16="http://schemas.microsoft.com/office/drawing/2014/main" id="{79A9832E-21F0-4CAD-2A51-B480F9697FD4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202364" y="476250"/>
            <a:ext cx="4217987" cy="63817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Edificio en frente de una iglesia&#10;&#10;Descripción generada automáticamente con confianza media">
            <a:extLst>
              <a:ext uri="{FF2B5EF4-FFF2-40B4-BE49-F238E27FC236}">
                <a16:creationId xmlns:a16="http://schemas.microsoft.com/office/drawing/2014/main" id="{6BA5EB14-87C7-ED8B-0553-11CF163D90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8461" y="3645024"/>
            <a:ext cx="5220528" cy="3120758"/>
          </a:xfrm>
          <a:prstGeom prst="rect">
            <a:avLst/>
          </a:prstGeom>
        </p:spPr>
      </p:pic>
      <p:pic>
        <p:nvPicPr>
          <p:cNvPr id="10" name="Imagen 9" descr="Un grupo de personas en medio de una plaza&#10;&#10;Descripción generada automáticamente">
            <a:extLst>
              <a:ext uri="{FF2B5EF4-FFF2-40B4-BE49-F238E27FC236}">
                <a16:creationId xmlns:a16="http://schemas.microsoft.com/office/drawing/2014/main" id="{B2FEF37D-BE43-61EA-8854-F3D305C19C2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6038" y="44623"/>
            <a:ext cx="4680521" cy="6699135"/>
          </a:xfrm>
          <a:prstGeom prst="rect">
            <a:avLst/>
          </a:prstGeom>
        </p:spPr>
      </p:pic>
      <p:pic>
        <p:nvPicPr>
          <p:cNvPr id="12" name="Imagen 11" descr="Imagen que contiene edificio, exterior, casa, viejo&#10;&#10;Descripción generada automáticamente">
            <a:extLst>
              <a:ext uri="{FF2B5EF4-FFF2-40B4-BE49-F238E27FC236}">
                <a16:creationId xmlns:a16="http://schemas.microsoft.com/office/drawing/2014/main" id="{4B2D92C3-C6DD-F267-1ADD-732C8D78BFA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44624"/>
            <a:ext cx="5242802" cy="35215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266732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4260" name="Picture 4">
            <a:extLst>
              <a:ext uri="{FF2B5EF4-FFF2-40B4-BE49-F238E27FC236}">
                <a16:creationId xmlns:a16="http://schemas.microsoft.com/office/drawing/2014/main" id="{20D9B39A-80A5-340B-2F29-D5512BEBC3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9487" y="332887"/>
            <a:ext cx="4609041" cy="30741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Imagen 4" descr="Casa en medio de la calle&#10;&#10;Descripción generada automáticamente con confianza baja">
            <a:extLst>
              <a:ext uri="{FF2B5EF4-FFF2-40B4-BE49-F238E27FC236}">
                <a16:creationId xmlns:a16="http://schemas.microsoft.com/office/drawing/2014/main" id="{8D775387-D739-F631-9760-7370A022C25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7688" y="3522081"/>
            <a:ext cx="4609041" cy="3074428"/>
          </a:xfrm>
          <a:prstGeom prst="rect">
            <a:avLst/>
          </a:prstGeom>
        </p:spPr>
      </p:pic>
      <p:pic>
        <p:nvPicPr>
          <p:cNvPr id="7" name="Imagen 6" descr="Un edificio antiguo&#10;&#10;Descripción generada automáticamente">
            <a:extLst>
              <a:ext uri="{FF2B5EF4-FFF2-40B4-BE49-F238E27FC236}">
                <a16:creationId xmlns:a16="http://schemas.microsoft.com/office/drawing/2014/main" id="{F410FD95-4C56-C755-6E94-4F4FF2D7781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1576" y="332656"/>
            <a:ext cx="4609041" cy="3074428"/>
          </a:xfrm>
          <a:prstGeom prst="rect">
            <a:avLst/>
          </a:prstGeom>
        </p:spPr>
      </p:pic>
      <p:pic>
        <p:nvPicPr>
          <p:cNvPr id="9" name="Imagen 8" descr="Imagen que contiene edificio, ventana&#10;&#10;Descripción generada automáticamente">
            <a:extLst>
              <a:ext uri="{FF2B5EF4-FFF2-40B4-BE49-F238E27FC236}">
                <a16:creationId xmlns:a16="http://schemas.microsoft.com/office/drawing/2014/main" id="{225755D0-0851-B505-B539-5A9D8FFDCB9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9487" y="3515753"/>
            <a:ext cx="4609041" cy="307442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dirty="0"/>
              <a:t>Sismo de Máxima Capacidad</a:t>
            </a:r>
            <a:endParaRPr lang="en-US" dirty="0"/>
          </a:p>
        </p:txBody>
      </p:sp>
      <p:pic>
        <p:nvPicPr>
          <p:cNvPr id="2050" name="Picture 2" descr="First page image">
            <a:extLst>
              <a:ext uri="{FF2B5EF4-FFF2-40B4-BE49-F238E27FC236}">
                <a16:creationId xmlns:a16="http://schemas.microsoft.com/office/drawing/2014/main" id="{2F392D81-0BEA-075F-C8F4-F31D3AB2B9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423" y="468000"/>
            <a:ext cx="4875287" cy="64054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029464DE-ED34-6BD4-712B-801D3F0BD6F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71864" y="468000"/>
            <a:ext cx="7578209" cy="6405487"/>
          </a:xfrm>
          <a:prstGeom prst="rect">
            <a:avLst/>
          </a:prstGeom>
        </p:spPr>
      </p:pic>
      <p:sp>
        <p:nvSpPr>
          <p:cNvPr id="9" name="Rectángulo 8">
            <a:extLst>
              <a:ext uri="{FF2B5EF4-FFF2-40B4-BE49-F238E27FC236}">
                <a16:creationId xmlns:a16="http://schemas.microsoft.com/office/drawing/2014/main" id="{77CE0162-4AFA-AE83-D731-0053EFD26DF7}"/>
              </a:ext>
            </a:extLst>
          </p:cNvPr>
          <p:cNvSpPr/>
          <p:nvPr/>
        </p:nvSpPr>
        <p:spPr>
          <a:xfrm>
            <a:off x="551384" y="3429000"/>
            <a:ext cx="4104456" cy="576064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s-CO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59762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 descr="Un edificio de ladrillos&#10;&#10;Descripción generada automáticamente con confianza media">
            <a:extLst>
              <a:ext uri="{FF2B5EF4-FFF2-40B4-BE49-F238E27FC236}">
                <a16:creationId xmlns:a16="http://schemas.microsoft.com/office/drawing/2014/main" id="{9AB0DC96-8C6C-3DD8-D2F4-C4B001BADEE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6698" y="3994267"/>
            <a:ext cx="3456383" cy="2572903"/>
          </a:xfrm>
          <a:prstGeom prst="rect">
            <a:avLst/>
          </a:prstGeom>
        </p:spPr>
      </p:pic>
      <p:pic>
        <p:nvPicPr>
          <p:cNvPr id="9" name="Imagen 8" descr="La fachada de un local comercial&#10;&#10;Descripción generada automáticamente con confianza media">
            <a:extLst>
              <a:ext uri="{FF2B5EF4-FFF2-40B4-BE49-F238E27FC236}">
                <a16:creationId xmlns:a16="http://schemas.microsoft.com/office/drawing/2014/main" id="{4F8BAEB5-38FA-B745-E295-D7E15573DF6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544" y="3504884"/>
            <a:ext cx="4716794" cy="3092468"/>
          </a:xfrm>
          <a:prstGeom prst="rect">
            <a:avLst/>
          </a:prstGeom>
        </p:spPr>
      </p:pic>
      <p:pic>
        <p:nvPicPr>
          <p:cNvPr id="10" name="Imagen 9" descr="Un grupo de gente en la calle&#10;&#10;Descripción generada automáticamente">
            <a:extLst>
              <a:ext uri="{FF2B5EF4-FFF2-40B4-BE49-F238E27FC236}">
                <a16:creationId xmlns:a16="http://schemas.microsoft.com/office/drawing/2014/main" id="{535DB2DC-FE37-3113-BA00-6118A512CD7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6697" y="291694"/>
            <a:ext cx="3456383" cy="3748034"/>
          </a:xfrm>
          <a:prstGeom prst="rect">
            <a:avLst/>
          </a:prstGeom>
        </p:spPr>
      </p:pic>
      <p:pic>
        <p:nvPicPr>
          <p:cNvPr id="2" name="Picture 2">
            <a:extLst>
              <a:ext uri="{FF2B5EF4-FFF2-40B4-BE49-F238E27FC236}">
                <a16:creationId xmlns:a16="http://schemas.microsoft.com/office/drawing/2014/main" id="{BBFA5796-F4C5-9623-28E1-796241CF1A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1544" y="319933"/>
            <a:ext cx="4716794" cy="31439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57184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1491" name="Picture 3">
            <a:extLst>
              <a:ext uri="{FF2B5EF4-FFF2-40B4-BE49-F238E27FC236}">
                <a16:creationId xmlns:a16="http://schemas.microsoft.com/office/drawing/2014/main" id="{DAA237E5-D160-EC9B-5F56-C3C7A50BAA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5440" y="127001"/>
            <a:ext cx="4557712" cy="3416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1492" name="Picture 4">
            <a:extLst>
              <a:ext uri="{FF2B5EF4-FFF2-40B4-BE49-F238E27FC236}">
                <a16:creationId xmlns:a16="http://schemas.microsoft.com/office/drawing/2014/main" id="{DC751635-D539-BE14-BCFB-03425944B4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5440" y="3589817"/>
            <a:ext cx="4536873" cy="34013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>
            <a:extLst>
              <a:ext uri="{FF2B5EF4-FFF2-40B4-BE49-F238E27FC236}">
                <a16:creationId xmlns:a16="http://schemas.microsoft.com/office/drawing/2014/main" id="{7F4E28DB-4963-2917-358C-6A78F0DE0E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24"/>
          <a:stretch>
            <a:fillRect/>
          </a:stretch>
        </p:blipFill>
        <p:spPr bwMode="auto">
          <a:xfrm>
            <a:off x="5831185" y="908720"/>
            <a:ext cx="5305375" cy="48965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9667" name="Rectangle 3"/>
          <p:cNvSpPr>
            <a:spLocks noGrp="1"/>
          </p:cNvSpPr>
          <p:nvPr>
            <p:ph type="body" sz="half" idx="1"/>
          </p:nvPr>
        </p:nvSpPr>
        <p:spPr>
          <a:xfrm>
            <a:off x="1981200" y="1905000"/>
            <a:ext cx="4027488" cy="4389438"/>
          </a:xfrm>
          <a:effectLst>
            <a:outerShdw dist="107763" dir="2700000" algn="ctr" rotWithShape="0">
              <a:schemeClr val="bg2"/>
            </a:outerShdw>
          </a:effectLst>
        </p:spPr>
        <p:txBody>
          <a:bodyPr vert="horz" lIns="92075" tIns="46038" rIns="92075" bIns="46038" rtlCol="0">
            <a:normAutofit/>
          </a:bodyPr>
          <a:lstStyle/>
          <a:p>
            <a:pPr marL="612775" lvl="2" indent="-381000" algn="just">
              <a:buNone/>
              <a:tabLst>
                <a:tab pos="339725" algn="l"/>
              </a:tabLst>
              <a:defRPr/>
            </a:pPr>
            <a:r>
              <a:rPr lang="es-CO" b="1">
                <a:cs typeface="Times New Roman" pitchFamily="18" charset="0"/>
              </a:rPr>
              <a:t>    </a:t>
            </a:r>
            <a:r>
              <a:rPr lang="es-CO" sz="800" b="1">
                <a:cs typeface="Times New Roman" pitchFamily="18" charset="0"/>
              </a:rPr>
              <a:t> </a:t>
            </a:r>
            <a:endParaRPr lang="es-CO" b="1">
              <a:cs typeface="Times New Roman" pitchFamily="18" charset="0"/>
            </a:endParaRPr>
          </a:p>
        </p:txBody>
      </p:sp>
      <p:pic>
        <p:nvPicPr>
          <p:cNvPr id="3077" name="Picture 2" descr="04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/>
          <a:srcRect l="21864" t="19106" r="29408" b="17879"/>
          <a:stretch>
            <a:fillRect/>
          </a:stretch>
        </p:blipFill>
        <p:spPr>
          <a:xfrm>
            <a:off x="1903413" y="660528"/>
            <a:ext cx="4246562" cy="3001963"/>
          </a:xfrm>
        </p:spPr>
      </p:pic>
      <p:graphicFrame>
        <p:nvGraphicFramePr>
          <p:cNvPr id="3074" name="Object 4"/>
          <p:cNvGraphicFramePr>
            <a:graphicFrameLocks noGrp="1" noChangeAspect="1"/>
          </p:cNvGraphicFramePr>
          <p:nvPr>
            <p:ph sz="quarter" idx="3"/>
          </p:nvPr>
        </p:nvGraphicFramePr>
        <p:xfrm>
          <a:off x="1901825" y="3652838"/>
          <a:ext cx="4386263" cy="2924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Fotografía de Photo Editor" r:id="rId4" imgW="8573697" imgH="5714286" progId="">
                  <p:embed/>
                </p:oleObj>
              </mc:Choice>
              <mc:Fallback>
                <p:oleObj name="Fotografía de Photo Editor" r:id="rId4" imgW="8573697" imgH="5714286" progId="">
                  <p:embed/>
                  <p:pic>
                    <p:nvPicPr>
                      <p:cNvPr id="3074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01825" y="3652838"/>
                        <a:ext cx="4386263" cy="2924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75" name="Object 5"/>
          <p:cNvGraphicFramePr>
            <a:graphicFrameLocks noChangeAspect="1"/>
          </p:cNvGraphicFramePr>
          <p:nvPr/>
        </p:nvGraphicFramePr>
        <p:xfrm>
          <a:off x="5922963" y="657353"/>
          <a:ext cx="4254500" cy="2982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Fotografía de Photo Editor" r:id="rId6" imgW="6601746" imgH="4629796" progId="">
                  <p:embed/>
                </p:oleObj>
              </mc:Choice>
              <mc:Fallback>
                <p:oleObj name="Fotografía de Photo Editor" r:id="rId6" imgW="6601746" imgH="4629796" progId="">
                  <p:embed/>
                  <p:pic>
                    <p:nvPicPr>
                      <p:cNvPr id="3075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22963" y="657353"/>
                        <a:ext cx="4254500" cy="29829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76" name="Object 6"/>
          <p:cNvGraphicFramePr>
            <a:graphicFrameLocks noChangeAspect="1"/>
          </p:cNvGraphicFramePr>
          <p:nvPr/>
        </p:nvGraphicFramePr>
        <p:xfrm>
          <a:off x="5913438" y="3649790"/>
          <a:ext cx="4271962" cy="2982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Fotografía de Photo Editor" r:id="rId8" imgW="7144747" imgH="4904762" progId="">
                  <p:embed/>
                </p:oleObj>
              </mc:Choice>
              <mc:Fallback>
                <p:oleObj name="Fotografía de Photo Editor" r:id="rId8" imgW="7144747" imgH="4904762" progId="">
                  <p:embed/>
                  <p:pic>
                    <p:nvPicPr>
                      <p:cNvPr id="3076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13438" y="3649790"/>
                        <a:ext cx="4271962" cy="29829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ítulo 2">
            <a:extLst>
              <a:ext uri="{FF2B5EF4-FFF2-40B4-BE49-F238E27FC236}">
                <a16:creationId xmlns:a16="http://schemas.microsoft.com/office/drawing/2014/main" id="{B2CEC6B0-9240-4E98-AD98-2F4974E8ABE3}"/>
              </a:ext>
            </a:extLst>
          </p:cNvPr>
          <p:cNvSpPr txBox="1">
            <a:spLocks/>
          </p:cNvSpPr>
          <p:nvPr/>
        </p:nvSpPr>
        <p:spPr bwMode="auto">
          <a:xfrm>
            <a:off x="0" y="0"/>
            <a:ext cx="12192000" cy="468000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2600" b="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Trebuchet MS" pitchFamily="-32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Trebuchet MS" pitchFamily="-32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Trebuchet MS" pitchFamily="-32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Trebuchet MS" pitchFamily="-32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Trebuchet MS" pitchFamily="-32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Trebuchet MS" pitchFamily="-32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Trebuchet MS" pitchFamily="-32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Trebuchet MS" pitchFamily="-32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26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Trebuchet MS"/>
                <a:ea typeface="+mj-ea"/>
                <a:cs typeface="+mj-cs"/>
              </a:rPr>
              <a:t>Sismo del </a:t>
            </a:r>
            <a:r>
              <a:rPr kumimoji="0" lang="es-CO" sz="2600" b="0" i="0" u="none" strike="noStrike" kern="1200" cap="none" spc="0" normalizeH="0" baseline="0" noProof="0" dirty="0" err="1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Trebuchet MS"/>
                <a:ea typeface="+mj-ea"/>
                <a:cs typeface="+mj-cs"/>
              </a:rPr>
              <a:t>Quindio</a:t>
            </a:r>
            <a:r>
              <a:rPr kumimoji="0" lang="es-CO" sz="26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Trebuchet MS"/>
                <a:ea typeface="+mj-ea"/>
                <a:cs typeface="+mj-cs"/>
              </a:rPr>
              <a:t>, 1999</a:t>
            </a:r>
            <a:endParaRPr kumimoji="0" lang="es-CO" sz="2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744302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>
            <a:extLst>
              <a:ext uri="{FF2B5EF4-FFF2-40B4-BE49-F238E27FC236}">
                <a16:creationId xmlns:a16="http://schemas.microsoft.com/office/drawing/2014/main" id="{6708BDD5-8E19-A983-5CDC-DBF9EB78CDC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6030378" cy="4239748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8CE07C5A-DCFC-B1F1-184A-6389C5E787F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0016" y="1340767"/>
            <a:ext cx="5854892" cy="42397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9586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9154" name="Object 2">
            <a:extLst>
              <a:ext uri="{FF2B5EF4-FFF2-40B4-BE49-F238E27FC236}">
                <a16:creationId xmlns:a16="http://schemas.microsoft.com/office/drawing/2014/main" id="{B7E2AC61-2977-51CF-5D3F-AE6ADA9D393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01376549"/>
              </p:ext>
            </p:extLst>
          </p:nvPr>
        </p:nvGraphicFramePr>
        <p:xfrm>
          <a:off x="6095999" y="116632"/>
          <a:ext cx="4838828" cy="332921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ocumento" r:id="rId2" imgW="4096512" imgH="2819400" progId="Word.Document.8">
                  <p:embed/>
                </p:oleObj>
              </mc:Choice>
              <mc:Fallback>
                <p:oleObj name="Documento" r:id="rId2" imgW="4096512" imgH="2819400" progId="Word.Document.8">
                  <p:embed/>
                  <p:pic>
                    <p:nvPicPr>
                      <p:cNvPr id="49154" name="Object 2">
                        <a:extLst>
                          <a:ext uri="{FF2B5EF4-FFF2-40B4-BE49-F238E27FC236}">
                            <a16:creationId xmlns:a16="http://schemas.microsoft.com/office/drawing/2014/main" id="{B7E2AC61-2977-51CF-5D3F-AE6ADA9D393A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95999" y="116632"/>
                        <a:ext cx="4838828" cy="332921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to 1">
            <a:extLst>
              <a:ext uri="{FF2B5EF4-FFF2-40B4-BE49-F238E27FC236}">
                <a16:creationId xmlns:a16="http://schemas.microsoft.com/office/drawing/2014/main" id="{E37F6210-1D0B-3804-1068-FB65D37C5DF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27767310"/>
              </p:ext>
            </p:extLst>
          </p:nvPr>
        </p:nvGraphicFramePr>
        <p:xfrm>
          <a:off x="6095999" y="3538988"/>
          <a:ext cx="4838828" cy="322882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4" imgW="8573697" imgH="5714286" progId="MSPhotoEd.3">
                  <p:embed/>
                </p:oleObj>
              </mc:Choice>
              <mc:Fallback>
                <p:oleObj r:id="rId4" imgW="8573697" imgH="5714286" progId="MSPhotoEd.3">
                  <p:embed/>
                  <p:pic>
                    <p:nvPicPr>
                      <p:cNvPr id="3" name="Objeto 2">
                        <a:extLst>
                          <a:ext uri="{FF2B5EF4-FFF2-40B4-BE49-F238E27FC236}">
                            <a16:creationId xmlns:a16="http://schemas.microsoft.com/office/drawing/2014/main" id="{0464CA8F-E8F0-B02E-97BC-C71B652096FB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95999" y="3538988"/>
                        <a:ext cx="4838828" cy="322882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" name="Picture 2">
            <a:extLst>
              <a:ext uri="{FF2B5EF4-FFF2-40B4-BE49-F238E27FC236}">
                <a16:creationId xmlns:a16="http://schemas.microsoft.com/office/drawing/2014/main" id="{12DFEBE7-D267-9239-2ADA-E10DB52FF5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lum contrast="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9456" y="3600597"/>
            <a:ext cx="4747609" cy="31708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4" name="Object 2">
            <a:extLst>
              <a:ext uri="{FF2B5EF4-FFF2-40B4-BE49-F238E27FC236}">
                <a16:creationId xmlns:a16="http://schemas.microsoft.com/office/drawing/2014/main" id="{B1E51F52-F589-9FD9-FA86-A99DF711120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87161409"/>
              </p:ext>
            </p:extLst>
          </p:nvPr>
        </p:nvGraphicFramePr>
        <p:xfrm>
          <a:off x="1199456" y="116632"/>
          <a:ext cx="4752528" cy="33316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Archivo de imagen" r:id="rId7" imgW="6336805" imgH="4443993" progId="ImagenImageExpert">
                  <p:embed/>
                </p:oleObj>
              </mc:Choice>
              <mc:Fallback>
                <p:oleObj name="Archivo de imagen" r:id="rId7" imgW="6336805" imgH="4443993" progId="ImagenImageExpert">
                  <p:embed/>
                  <p:pic>
                    <p:nvPicPr>
                      <p:cNvPr id="11266" name="Object 2">
                        <a:extLst>
                          <a:ext uri="{FF2B5EF4-FFF2-40B4-BE49-F238E27FC236}">
                            <a16:creationId xmlns:a16="http://schemas.microsoft.com/office/drawing/2014/main" id="{7AF1F3AE-DAD5-9966-FEC2-6625ACD0C45B}"/>
                          </a:ext>
                        </a:extLst>
                      </p:cNvPr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99456" y="116632"/>
                        <a:ext cx="4752528" cy="333164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>
            <a:extLst>
              <a:ext uri="{FF2B5EF4-FFF2-40B4-BE49-F238E27FC236}">
                <a16:creationId xmlns:a16="http://schemas.microsoft.com/office/drawing/2014/main" id="{F268EB2C-97E2-C510-F28E-03EA01EA77F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1996" y="30825"/>
            <a:ext cx="23994076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ES"/>
          </a:p>
        </p:txBody>
      </p:sp>
      <p:graphicFrame>
        <p:nvGraphicFramePr>
          <p:cNvPr id="5" name="Objeto 4">
            <a:extLst>
              <a:ext uri="{FF2B5EF4-FFF2-40B4-BE49-F238E27FC236}">
                <a16:creationId xmlns:a16="http://schemas.microsoft.com/office/drawing/2014/main" id="{87742D9A-A48D-4352-EF36-3F9D68215AA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60993162"/>
              </p:ext>
            </p:extLst>
          </p:nvPr>
        </p:nvGraphicFramePr>
        <p:xfrm>
          <a:off x="1067064" y="76544"/>
          <a:ext cx="5006487" cy="33407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2" imgW="8573697" imgH="5714286" progId="MSPhotoEd.3">
                  <p:embed/>
                </p:oleObj>
              </mc:Choice>
              <mc:Fallback>
                <p:oleObj r:id="rId2" imgW="8573697" imgH="5714286" progId="MSPhotoEd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67064" y="76544"/>
                        <a:ext cx="5006487" cy="334070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to 5">
            <a:extLst>
              <a:ext uri="{FF2B5EF4-FFF2-40B4-BE49-F238E27FC236}">
                <a16:creationId xmlns:a16="http://schemas.microsoft.com/office/drawing/2014/main" id="{E1764703-F9A6-1203-9A83-A5F04A204CA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41905877"/>
              </p:ext>
            </p:extLst>
          </p:nvPr>
        </p:nvGraphicFramePr>
        <p:xfrm>
          <a:off x="1055440" y="3487150"/>
          <a:ext cx="4984792" cy="332622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4" imgW="8573697" imgH="5714286" progId="MSPhotoEd.3">
                  <p:embed/>
                </p:oleObj>
              </mc:Choice>
              <mc:Fallback>
                <p:oleObj r:id="rId4" imgW="8573697" imgH="5714286" progId="MSPhotoEd.3">
                  <p:embed/>
                  <p:pic>
                    <p:nvPicPr>
                      <p:cNvPr id="3" name="Objeto 2">
                        <a:extLst>
                          <a:ext uri="{FF2B5EF4-FFF2-40B4-BE49-F238E27FC236}">
                            <a16:creationId xmlns:a16="http://schemas.microsoft.com/office/drawing/2014/main" id="{79FE1584-3D33-4E8F-6452-1EB4AA73C0B2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55440" y="3487150"/>
                        <a:ext cx="4984792" cy="332622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to 6">
            <a:extLst>
              <a:ext uri="{FF2B5EF4-FFF2-40B4-BE49-F238E27FC236}">
                <a16:creationId xmlns:a16="http://schemas.microsoft.com/office/drawing/2014/main" id="{38DD7F30-A48E-5533-70B8-44A4B99F6F4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63795402"/>
              </p:ext>
            </p:extLst>
          </p:nvPr>
        </p:nvGraphicFramePr>
        <p:xfrm>
          <a:off x="6146314" y="83783"/>
          <a:ext cx="4984791" cy="332622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6" imgW="8573697" imgH="5714286" progId="MSPhotoEd.3">
                  <p:embed/>
                </p:oleObj>
              </mc:Choice>
              <mc:Fallback>
                <p:oleObj r:id="rId6" imgW="8573697" imgH="5714286" progId="MSPhotoEd.3">
                  <p:embed/>
                  <p:pic>
                    <p:nvPicPr>
                      <p:cNvPr id="3" name="Objeto 2">
                        <a:extLst>
                          <a:ext uri="{FF2B5EF4-FFF2-40B4-BE49-F238E27FC236}">
                            <a16:creationId xmlns:a16="http://schemas.microsoft.com/office/drawing/2014/main" id="{1F125CBD-A5B9-74B2-E48A-FBE2F24DE196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46314" y="83783"/>
                        <a:ext cx="4984791" cy="332622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2">
            <a:hlinkClick r:id="rId8"/>
            <a:extLst>
              <a:ext uri="{FF2B5EF4-FFF2-40B4-BE49-F238E27FC236}">
                <a16:creationId xmlns:a16="http://schemas.microsoft.com/office/drawing/2014/main" id="{4D2F0FCA-69E7-A5B6-BE66-95B830089DC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32830716"/>
              </p:ext>
            </p:extLst>
          </p:nvPr>
        </p:nvGraphicFramePr>
        <p:xfrm>
          <a:off x="6141765" y="3487150"/>
          <a:ext cx="4989340" cy="332622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Foto de Photo Editor" r:id="rId9" imgW="8573697" imgH="5714286" progId="MSPhotoEd.3">
                  <p:embed/>
                </p:oleObj>
              </mc:Choice>
              <mc:Fallback>
                <p:oleObj name="Foto de Photo Editor" r:id="rId9" imgW="8573697" imgH="5714286" progId="MSPhotoEd.3">
                  <p:embed/>
                  <p:pic>
                    <p:nvPicPr>
                      <p:cNvPr id="66562" name="Object 2">
                        <a:hlinkClick r:id="" action="ppaction://noaction"/>
                        <a:extLst>
                          <a:ext uri="{FF2B5EF4-FFF2-40B4-BE49-F238E27FC236}">
                            <a16:creationId xmlns:a16="http://schemas.microsoft.com/office/drawing/2014/main" id="{5299E9E5-1634-F514-9D1C-5F478D2303D3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41765" y="3487150"/>
                        <a:ext cx="4989340" cy="332622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360438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>
            <a:extLst>
              <a:ext uri="{FF2B5EF4-FFF2-40B4-BE49-F238E27FC236}">
                <a16:creationId xmlns:a16="http://schemas.microsoft.com/office/drawing/2014/main" id="{D24F437D-FBB9-E538-2FBB-96ABDAB982FB}"/>
              </a:ext>
            </a:extLst>
          </p:cNvPr>
          <p:cNvSpPr>
            <a:spLocks noChangeArrowheads="1"/>
          </p:cNvSpPr>
          <p:nvPr/>
        </p:nvSpPr>
        <p:spPr bwMode="auto">
          <a:xfrm>
            <a:off x="874987" y="-1"/>
            <a:ext cx="21134781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ES"/>
          </a:p>
        </p:txBody>
      </p:sp>
      <p:graphicFrame>
        <p:nvGraphicFramePr>
          <p:cNvPr id="5" name="Objeto 4">
            <a:extLst>
              <a:ext uri="{FF2B5EF4-FFF2-40B4-BE49-F238E27FC236}">
                <a16:creationId xmlns:a16="http://schemas.microsoft.com/office/drawing/2014/main" id="{CECCF1FA-BC64-8CCB-A2D3-F8271F6EA37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00767655"/>
              </p:ext>
            </p:extLst>
          </p:nvPr>
        </p:nvGraphicFramePr>
        <p:xfrm>
          <a:off x="695400" y="188640"/>
          <a:ext cx="4896544" cy="326734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2" imgW="8573697" imgH="5714286" progId="MSPhotoEd.3">
                  <p:embed/>
                </p:oleObj>
              </mc:Choice>
              <mc:Fallback>
                <p:oleObj r:id="rId2" imgW="8573697" imgH="5714286" progId="MSPhotoEd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5400" y="188640"/>
                        <a:ext cx="4896544" cy="326734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to 5">
            <a:extLst>
              <a:ext uri="{FF2B5EF4-FFF2-40B4-BE49-F238E27FC236}">
                <a16:creationId xmlns:a16="http://schemas.microsoft.com/office/drawing/2014/main" id="{DCA0721B-6D79-C29A-13B6-87D2B71F00B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68991761"/>
              </p:ext>
            </p:extLst>
          </p:nvPr>
        </p:nvGraphicFramePr>
        <p:xfrm>
          <a:off x="695400" y="3558406"/>
          <a:ext cx="4896544" cy="326337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4" imgW="8573697" imgH="5714286" progId="">
                  <p:embed/>
                </p:oleObj>
              </mc:Choice>
              <mc:Fallback>
                <p:oleObj r:id="rId4" imgW="8573697" imgH="5714286" progId="">
                  <p:embed/>
                  <p:pic>
                    <p:nvPicPr>
                      <p:cNvPr id="2" name="Objeto 1">
                        <a:extLst>
                          <a:ext uri="{FF2B5EF4-FFF2-40B4-BE49-F238E27FC236}">
                            <a16:creationId xmlns:a16="http://schemas.microsoft.com/office/drawing/2014/main" id="{87F1DB5E-69CD-85F4-611B-934D447958D2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5400" y="3558406"/>
                        <a:ext cx="4896544" cy="326337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Picture 6">
            <a:extLst>
              <a:ext uri="{FF2B5EF4-FFF2-40B4-BE49-F238E27FC236}">
                <a16:creationId xmlns:a16="http://schemas.microsoft.com/office/drawing/2014/main" id="{9FC09B31-2415-C36C-F882-6F5882F16DD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3952" y="1363627"/>
            <a:ext cx="6313084" cy="4130745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29667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>
            <a:extLst>
              <a:ext uri="{FF2B5EF4-FFF2-40B4-BE49-F238E27FC236}">
                <a16:creationId xmlns:a16="http://schemas.microsoft.com/office/drawing/2014/main" id="{6612D932-1742-70D6-70A4-813495DE094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44367" y="-1"/>
            <a:ext cx="23657689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ES"/>
          </a:p>
        </p:txBody>
      </p:sp>
      <p:graphicFrame>
        <p:nvGraphicFramePr>
          <p:cNvPr id="3" name="Objeto 2">
            <a:extLst>
              <a:ext uri="{FF2B5EF4-FFF2-40B4-BE49-F238E27FC236}">
                <a16:creationId xmlns:a16="http://schemas.microsoft.com/office/drawing/2014/main" id="{BB2AFEFD-C6B8-5828-33B7-29679096AA8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32105590"/>
              </p:ext>
            </p:extLst>
          </p:nvPr>
        </p:nvGraphicFramePr>
        <p:xfrm>
          <a:off x="1487488" y="169844"/>
          <a:ext cx="4824536" cy="321929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2" imgW="8573697" imgH="5714286" progId="MSPhotoEd.3">
                  <p:embed/>
                </p:oleObj>
              </mc:Choice>
              <mc:Fallback>
                <p:oleObj r:id="rId2" imgW="8573697" imgH="5714286" progId="MSPhotoEd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87488" y="169844"/>
                        <a:ext cx="4824536" cy="321929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to 3">
            <a:extLst>
              <a:ext uri="{FF2B5EF4-FFF2-40B4-BE49-F238E27FC236}">
                <a16:creationId xmlns:a16="http://schemas.microsoft.com/office/drawing/2014/main" id="{CDDFB5AC-A351-7274-DAC2-21042F9987D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96226055"/>
              </p:ext>
            </p:extLst>
          </p:nvPr>
        </p:nvGraphicFramePr>
        <p:xfrm>
          <a:off x="1487488" y="3522119"/>
          <a:ext cx="4824536" cy="321635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4" imgW="8573697" imgH="5714286" progId="">
                  <p:embed/>
                </p:oleObj>
              </mc:Choice>
              <mc:Fallback>
                <p:oleObj r:id="rId4" imgW="8573697" imgH="5714286" progId="">
                  <p:embed/>
                  <p:pic>
                    <p:nvPicPr>
                      <p:cNvPr id="2" name="Objeto 1">
                        <a:extLst>
                          <a:ext uri="{FF2B5EF4-FFF2-40B4-BE49-F238E27FC236}">
                            <a16:creationId xmlns:a16="http://schemas.microsoft.com/office/drawing/2014/main" id="{E55D0345-3CEE-3B69-068F-3ABDD89536A9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87488" y="3522119"/>
                        <a:ext cx="4824536" cy="321635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3">
            <a:extLst>
              <a:ext uri="{FF2B5EF4-FFF2-40B4-BE49-F238E27FC236}">
                <a16:creationId xmlns:a16="http://schemas.microsoft.com/office/drawing/2014/main" id="{5BCE2ED0-D3A4-9C99-F648-43B6292D85F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60949066"/>
              </p:ext>
            </p:extLst>
          </p:nvPr>
        </p:nvGraphicFramePr>
        <p:xfrm>
          <a:off x="6456040" y="188640"/>
          <a:ext cx="4344461" cy="657364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Archivo de imagen" r:id="rId6" imgW="4599441" imgH="6958598" progId="ImagenImageExpert">
                  <p:embed/>
                </p:oleObj>
              </mc:Choice>
              <mc:Fallback>
                <p:oleObj name="Archivo de imagen" r:id="rId6" imgW="4599441" imgH="6958598" progId="ImagenImageExpert">
                  <p:embed/>
                  <p:pic>
                    <p:nvPicPr>
                      <p:cNvPr id="72707" name="Object 3">
                        <a:extLst>
                          <a:ext uri="{FF2B5EF4-FFF2-40B4-BE49-F238E27FC236}">
                            <a16:creationId xmlns:a16="http://schemas.microsoft.com/office/drawing/2014/main" id="{07C88ACD-2269-D83D-895B-E90D45D6DA9D}"/>
                          </a:ext>
                        </a:extLst>
                      </p:cNvPr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56040" y="188640"/>
                        <a:ext cx="4344461" cy="657364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64802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2211" name="Picture 3">
            <a:extLst>
              <a:ext uri="{FF2B5EF4-FFF2-40B4-BE49-F238E27FC236}">
                <a16:creationId xmlns:a16="http://schemas.microsoft.com/office/drawing/2014/main" id="{9DF682C0-D3EA-51B4-C28E-23BEEB3E39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3512" y="3570121"/>
            <a:ext cx="4343400" cy="3038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2212" name="Picture 4">
            <a:extLst>
              <a:ext uri="{FF2B5EF4-FFF2-40B4-BE49-F238E27FC236}">
                <a16:creationId xmlns:a16="http://schemas.microsoft.com/office/drawing/2014/main" id="{81BC1078-7A0A-091B-D7BC-7F3BD65C5A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724" y="332656"/>
            <a:ext cx="4294188" cy="3040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7E3200BB-BA98-98F9-0A69-2F8D784E25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3352" y="370665"/>
            <a:ext cx="4032448" cy="62379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4">
            <a:extLst>
              <a:ext uri="{FF2B5EF4-FFF2-40B4-BE49-F238E27FC236}">
                <a16:creationId xmlns:a16="http://schemas.microsoft.com/office/drawing/2014/main" id="{FBFD0071-54F2-C4BD-0813-32657EED82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091"/>
          <a:stretch>
            <a:fillRect/>
          </a:stretch>
        </p:blipFill>
        <p:spPr bwMode="auto">
          <a:xfrm>
            <a:off x="6240016" y="494619"/>
            <a:ext cx="4118420" cy="30822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4">
            <a:extLst>
              <a:ext uri="{FF2B5EF4-FFF2-40B4-BE49-F238E27FC236}">
                <a16:creationId xmlns:a16="http://schemas.microsoft.com/office/drawing/2014/main" id="{1FD4776D-1FB9-FFDF-B325-5E4B07722B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084"/>
          <a:stretch>
            <a:fillRect/>
          </a:stretch>
        </p:blipFill>
        <p:spPr bwMode="auto">
          <a:xfrm>
            <a:off x="2000889" y="3635234"/>
            <a:ext cx="4118420" cy="30822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4">
            <a:extLst>
              <a:ext uri="{FF2B5EF4-FFF2-40B4-BE49-F238E27FC236}">
                <a16:creationId xmlns:a16="http://schemas.microsoft.com/office/drawing/2014/main" id="{D649C446-2D45-2851-55B3-8364B4435B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111"/>
          <a:stretch>
            <a:fillRect/>
          </a:stretch>
        </p:blipFill>
        <p:spPr bwMode="auto">
          <a:xfrm>
            <a:off x="6240016" y="3635233"/>
            <a:ext cx="4132185" cy="30822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5">
            <a:extLst>
              <a:ext uri="{FF2B5EF4-FFF2-40B4-BE49-F238E27FC236}">
                <a16:creationId xmlns:a16="http://schemas.microsoft.com/office/drawing/2014/main" id="{DE38DDAE-8BA6-FD9F-5855-2E0834FDE0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32" r="4167"/>
          <a:stretch>
            <a:fillRect/>
          </a:stretch>
        </p:blipFill>
        <p:spPr bwMode="auto">
          <a:xfrm>
            <a:off x="1991544" y="494619"/>
            <a:ext cx="4109621" cy="30822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85290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dirty="0"/>
              <a:t>Sismo de Máxima Capacidad</a:t>
            </a:r>
            <a:endParaRPr lang="en-US" dirty="0"/>
          </a:p>
        </p:txBody>
      </p:sp>
      <p:grpSp>
        <p:nvGrpSpPr>
          <p:cNvPr id="46" name="Grupo 45">
            <a:extLst>
              <a:ext uri="{FF2B5EF4-FFF2-40B4-BE49-F238E27FC236}">
                <a16:creationId xmlns:a16="http://schemas.microsoft.com/office/drawing/2014/main" id="{CBBDCD2D-81C0-074E-7B74-F372DE408B49}"/>
              </a:ext>
            </a:extLst>
          </p:cNvPr>
          <p:cNvGrpSpPr/>
          <p:nvPr/>
        </p:nvGrpSpPr>
        <p:grpSpPr>
          <a:xfrm>
            <a:off x="507858" y="2708920"/>
            <a:ext cx="3245733" cy="1459375"/>
            <a:chOff x="1055440" y="1612900"/>
            <a:chExt cx="8533060" cy="3644900"/>
          </a:xfrm>
        </p:grpSpPr>
        <p:cxnSp>
          <p:nvCxnSpPr>
            <p:cNvPr id="43" name="Conector recto 42">
              <a:extLst>
                <a:ext uri="{FF2B5EF4-FFF2-40B4-BE49-F238E27FC236}">
                  <a16:creationId xmlns:a16="http://schemas.microsoft.com/office/drawing/2014/main" id="{9F5343B4-1A30-1E72-E6F9-59D992C7A033}"/>
                </a:ext>
              </a:extLst>
            </p:cNvPr>
            <p:cNvCxnSpPr/>
            <p:nvPr/>
          </p:nvCxnSpPr>
          <p:spPr>
            <a:xfrm flipH="1">
              <a:off x="1055440" y="1628800"/>
              <a:ext cx="2160240" cy="0"/>
            </a:xfrm>
            <a:prstGeom prst="line">
              <a:avLst/>
            </a:prstGeom>
            <a:noFill/>
            <a:ln w="2857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44" name="Forma libre: forma 43">
              <a:extLst>
                <a:ext uri="{FF2B5EF4-FFF2-40B4-BE49-F238E27FC236}">
                  <a16:creationId xmlns:a16="http://schemas.microsoft.com/office/drawing/2014/main" id="{525B3A4A-2466-0150-445A-F66A6852C9D6}"/>
                </a:ext>
              </a:extLst>
            </p:cNvPr>
            <p:cNvSpPr/>
            <p:nvPr/>
          </p:nvSpPr>
          <p:spPr>
            <a:xfrm>
              <a:off x="3225800" y="1612900"/>
              <a:ext cx="4394200" cy="3037485"/>
            </a:xfrm>
            <a:custGeom>
              <a:avLst/>
              <a:gdLst>
                <a:gd name="connsiteX0" fmla="*/ 0 w 4394200"/>
                <a:gd name="connsiteY0" fmla="*/ 0 h 3037485"/>
                <a:gd name="connsiteX1" fmla="*/ 215900 w 4394200"/>
                <a:gd name="connsiteY1" fmla="*/ 431800 h 3037485"/>
                <a:gd name="connsiteX2" fmla="*/ 508000 w 4394200"/>
                <a:gd name="connsiteY2" fmla="*/ 889000 h 3037485"/>
                <a:gd name="connsiteX3" fmla="*/ 977900 w 4394200"/>
                <a:gd name="connsiteY3" fmla="*/ 1435100 h 3037485"/>
                <a:gd name="connsiteX4" fmla="*/ 1549400 w 4394200"/>
                <a:gd name="connsiteY4" fmla="*/ 1879600 h 3037485"/>
                <a:gd name="connsiteX5" fmla="*/ 2197100 w 4394200"/>
                <a:gd name="connsiteY5" fmla="*/ 2286000 h 3037485"/>
                <a:gd name="connsiteX6" fmla="*/ 3086100 w 4394200"/>
                <a:gd name="connsiteY6" fmla="*/ 2679700 h 3037485"/>
                <a:gd name="connsiteX7" fmla="*/ 4102100 w 4394200"/>
                <a:gd name="connsiteY7" fmla="*/ 2984500 h 3037485"/>
                <a:gd name="connsiteX8" fmla="*/ 4394200 w 4394200"/>
                <a:gd name="connsiteY8" fmla="*/ 3035300 h 3037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394200" h="3037485">
                  <a:moveTo>
                    <a:pt x="0" y="0"/>
                  </a:moveTo>
                  <a:cubicBezTo>
                    <a:pt x="65616" y="141816"/>
                    <a:pt x="131233" y="283633"/>
                    <a:pt x="215900" y="431800"/>
                  </a:cubicBezTo>
                  <a:cubicBezTo>
                    <a:pt x="300567" y="579967"/>
                    <a:pt x="381000" y="721783"/>
                    <a:pt x="508000" y="889000"/>
                  </a:cubicBezTo>
                  <a:cubicBezTo>
                    <a:pt x="635000" y="1056217"/>
                    <a:pt x="804333" y="1270000"/>
                    <a:pt x="977900" y="1435100"/>
                  </a:cubicBezTo>
                  <a:cubicBezTo>
                    <a:pt x="1151467" y="1600200"/>
                    <a:pt x="1346200" y="1737783"/>
                    <a:pt x="1549400" y="1879600"/>
                  </a:cubicBezTo>
                  <a:cubicBezTo>
                    <a:pt x="1752600" y="2021417"/>
                    <a:pt x="1940983" y="2152650"/>
                    <a:pt x="2197100" y="2286000"/>
                  </a:cubicBezTo>
                  <a:cubicBezTo>
                    <a:pt x="2453217" y="2419350"/>
                    <a:pt x="2768600" y="2563283"/>
                    <a:pt x="3086100" y="2679700"/>
                  </a:cubicBezTo>
                  <a:cubicBezTo>
                    <a:pt x="3403600" y="2796117"/>
                    <a:pt x="3884083" y="2925233"/>
                    <a:pt x="4102100" y="2984500"/>
                  </a:cubicBezTo>
                  <a:cubicBezTo>
                    <a:pt x="4320117" y="3043767"/>
                    <a:pt x="4357158" y="3039533"/>
                    <a:pt x="4394200" y="3035300"/>
                  </a:cubicBezTo>
                </a:path>
              </a:pathLst>
            </a:custGeom>
            <a:noFill/>
            <a:ln w="2857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CO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/>
                <a:ea typeface="+mn-ea"/>
                <a:cs typeface="+mn-cs"/>
              </a:endParaRPr>
            </a:p>
          </p:txBody>
        </p:sp>
        <p:sp>
          <p:nvSpPr>
            <p:cNvPr id="45" name="Forma libre: forma 44">
              <a:extLst>
                <a:ext uri="{FF2B5EF4-FFF2-40B4-BE49-F238E27FC236}">
                  <a16:creationId xmlns:a16="http://schemas.microsoft.com/office/drawing/2014/main" id="{45C32863-41A9-D759-77D8-AD5FF5E8076F}"/>
                </a:ext>
              </a:extLst>
            </p:cNvPr>
            <p:cNvSpPr/>
            <p:nvPr/>
          </p:nvSpPr>
          <p:spPr>
            <a:xfrm>
              <a:off x="7620000" y="4648200"/>
              <a:ext cx="1968500" cy="609600"/>
            </a:xfrm>
            <a:custGeom>
              <a:avLst/>
              <a:gdLst>
                <a:gd name="connsiteX0" fmla="*/ 0 w 1968500"/>
                <a:gd name="connsiteY0" fmla="*/ 0 h 609600"/>
                <a:gd name="connsiteX1" fmla="*/ 546100 w 1968500"/>
                <a:gd name="connsiteY1" fmla="*/ 228600 h 609600"/>
                <a:gd name="connsiteX2" fmla="*/ 1244600 w 1968500"/>
                <a:gd name="connsiteY2" fmla="*/ 419100 h 609600"/>
                <a:gd name="connsiteX3" fmla="*/ 1968500 w 1968500"/>
                <a:gd name="connsiteY3" fmla="*/ 609600 h 609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68500" h="609600">
                  <a:moveTo>
                    <a:pt x="0" y="0"/>
                  </a:moveTo>
                  <a:cubicBezTo>
                    <a:pt x="169333" y="79375"/>
                    <a:pt x="338667" y="158750"/>
                    <a:pt x="546100" y="228600"/>
                  </a:cubicBezTo>
                  <a:cubicBezTo>
                    <a:pt x="753533" y="298450"/>
                    <a:pt x="1244600" y="419100"/>
                    <a:pt x="1244600" y="419100"/>
                  </a:cubicBezTo>
                  <a:lnTo>
                    <a:pt x="1968500" y="609600"/>
                  </a:lnTo>
                </a:path>
              </a:pathLst>
            </a:custGeom>
            <a:noFill/>
            <a:ln w="2857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CO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/>
                <a:ea typeface="+mn-ea"/>
                <a:cs typeface="+mn-cs"/>
              </a:endParaRPr>
            </a:p>
          </p:txBody>
        </p:sp>
      </p:grpSp>
      <p:grpSp>
        <p:nvGrpSpPr>
          <p:cNvPr id="4" name="Grupo 3">
            <a:extLst>
              <a:ext uri="{FF2B5EF4-FFF2-40B4-BE49-F238E27FC236}">
                <a16:creationId xmlns:a16="http://schemas.microsoft.com/office/drawing/2014/main" id="{BD200D66-6D81-04D1-19E8-C0AA4988FC6F}"/>
              </a:ext>
            </a:extLst>
          </p:cNvPr>
          <p:cNvGrpSpPr/>
          <p:nvPr/>
        </p:nvGrpSpPr>
        <p:grpSpPr>
          <a:xfrm>
            <a:off x="231285" y="2112424"/>
            <a:ext cx="3702741" cy="2493411"/>
            <a:chOff x="4559342" y="1001266"/>
            <a:chExt cx="6304834" cy="5407343"/>
          </a:xfrm>
        </p:grpSpPr>
        <p:cxnSp>
          <p:nvCxnSpPr>
            <p:cNvPr id="28" name="Conector recto de flecha 27">
              <a:extLst>
                <a:ext uri="{FF2B5EF4-FFF2-40B4-BE49-F238E27FC236}">
                  <a16:creationId xmlns:a16="http://schemas.microsoft.com/office/drawing/2014/main" id="{23FDD591-8A1A-F238-B810-9BE4912FEB7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989587" y="1048266"/>
              <a:ext cx="0" cy="5077786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2" name="CuadroTexto 31">
                  <a:extLst>
                    <a:ext uri="{FF2B5EF4-FFF2-40B4-BE49-F238E27FC236}">
                      <a16:creationId xmlns:a16="http://schemas.microsoft.com/office/drawing/2014/main" id="{A18CAC50-1D24-090D-B9D7-B97D1A12ADC5}"/>
                    </a:ext>
                  </a:extLst>
                </p:cNvPr>
                <p:cNvSpPr txBox="1"/>
                <p:nvPr/>
              </p:nvSpPr>
              <p:spPr>
                <a:xfrm>
                  <a:off x="4559342" y="1001266"/>
                  <a:ext cx="389556" cy="467223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kumimoji="0" lang="es-CO" sz="14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sSubPr>
                          <m:e>
                            <m:r>
                              <a:rPr kumimoji="0" lang="es-ES" sz="14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𝑆</m:t>
                            </m:r>
                          </m:e>
                          <m:sub>
                            <m:r>
                              <a:rPr kumimoji="0" lang="es-ES" sz="14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𝑎</m:t>
                            </m:r>
                          </m:sub>
                        </m:sSub>
                      </m:oMath>
                    </m:oMathPara>
                  </a14:m>
                  <a:endParaRPr kumimoji="0" lang="es-CO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charset="0"/>
                    <a:ea typeface="ＭＳ Ｐゴシック" pitchFamily="34" charset="-128"/>
                    <a:cs typeface="+mn-cs"/>
                  </a:endParaRPr>
                </a:p>
              </p:txBody>
            </p:sp>
          </mc:Choice>
          <mc:Fallback xmlns="">
            <p:sp>
              <p:nvSpPr>
                <p:cNvPr id="32" name="CuadroTexto 31">
                  <a:extLst>
                    <a:ext uri="{FF2B5EF4-FFF2-40B4-BE49-F238E27FC236}">
                      <a16:creationId xmlns:a16="http://schemas.microsoft.com/office/drawing/2014/main" id="{A18CAC50-1D24-090D-B9D7-B97D1A12ADC5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559342" y="1001266"/>
                  <a:ext cx="389556" cy="467223"/>
                </a:xfrm>
                <a:prstGeom prst="rect">
                  <a:avLst/>
                </a:prstGeom>
                <a:blipFill>
                  <a:blip r:embed="rId3"/>
                  <a:stretch>
                    <a:fillRect l="-16216" b="-11429"/>
                  </a:stretch>
                </a:blipFill>
              </p:spPr>
              <p:txBody>
                <a:bodyPr/>
                <a:lstStyle/>
                <a:p>
                  <a:r>
                    <a:rPr lang="es-CO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29" name="Conector recto de flecha 28">
              <a:extLst>
                <a:ext uri="{FF2B5EF4-FFF2-40B4-BE49-F238E27FC236}">
                  <a16:creationId xmlns:a16="http://schemas.microsoft.com/office/drawing/2014/main" id="{4AF4BE43-102E-1B19-2B02-E30B2277C819}"/>
                </a:ext>
              </a:extLst>
            </p:cNvPr>
            <p:cNvCxnSpPr>
              <a:cxnSpLocks/>
            </p:cNvCxnSpPr>
            <p:nvPr/>
          </p:nvCxnSpPr>
          <p:spPr>
            <a:xfrm>
              <a:off x="4989587" y="6126052"/>
              <a:ext cx="5567363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7" name="CuadroTexto 46">
                  <a:extLst>
                    <a:ext uri="{FF2B5EF4-FFF2-40B4-BE49-F238E27FC236}">
                      <a16:creationId xmlns:a16="http://schemas.microsoft.com/office/drawing/2014/main" id="{D68F9E57-734C-1E0D-1A83-11A1840C5BB1}"/>
                    </a:ext>
                  </a:extLst>
                </p:cNvPr>
                <p:cNvSpPr txBox="1"/>
                <p:nvPr/>
              </p:nvSpPr>
              <p:spPr>
                <a:xfrm>
                  <a:off x="10589914" y="5941386"/>
                  <a:ext cx="274262" cy="467223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0" lang="es-ES" sz="14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𝑇</m:t>
                        </m:r>
                      </m:oMath>
                    </m:oMathPara>
                  </a14:m>
                  <a:endParaRPr kumimoji="0" lang="es-CO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charset="0"/>
                    <a:ea typeface="ＭＳ Ｐゴシック" pitchFamily="34" charset="-128"/>
                    <a:cs typeface="+mn-cs"/>
                  </a:endParaRPr>
                </a:p>
              </p:txBody>
            </p:sp>
          </mc:Choice>
          <mc:Fallback xmlns="">
            <p:sp>
              <p:nvSpPr>
                <p:cNvPr id="47" name="CuadroTexto 46">
                  <a:extLst>
                    <a:ext uri="{FF2B5EF4-FFF2-40B4-BE49-F238E27FC236}">
                      <a16:creationId xmlns:a16="http://schemas.microsoft.com/office/drawing/2014/main" id="{D68F9E57-734C-1E0D-1A83-11A1840C5BB1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0589914" y="5941386"/>
                  <a:ext cx="274262" cy="467223"/>
                </a:xfrm>
                <a:prstGeom prst="rect">
                  <a:avLst/>
                </a:prstGeom>
                <a:blipFill>
                  <a:blip r:embed="rId4"/>
                  <a:stretch>
                    <a:fillRect l="-23077" r="-19231" b="-5556"/>
                  </a:stretch>
                </a:blipFill>
              </p:spPr>
              <p:txBody>
                <a:bodyPr/>
                <a:lstStyle/>
                <a:p>
                  <a:r>
                    <a:rPr lang="es-CO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5" name="CuadroTexto 4">
            <a:extLst>
              <a:ext uri="{FF2B5EF4-FFF2-40B4-BE49-F238E27FC236}">
                <a16:creationId xmlns:a16="http://schemas.microsoft.com/office/drawing/2014/main" id="{C2903D76-6147-5450-DBF5-4A5B7CB0AEC6}"/>
              </a:ext>
            </a:extLst>
          </p:cNvPr>
          <p:cNvSpPr txBox="1"/>
          <p:nvPr/>
        </p:nvSpPr>
        <p:spPr>
          <a:xfrm>
            <a:off x="816463" y="1645972"/>
            <a:ext cx="27956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4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" panose="020B0602030504020204" pitchFamily="34" charset="0"/>
                <a:ea typeface="ＭＳ Ｐゴシック" pitchFamily="34" charset="-128"/>
                <a:cs typeface="+mn-cs"/>
              </a:rPr>
              <a:t>S</a:t>
            </a:r>
            <a:r>
              <a:rPr kumimoji="0" lang="es-ES" sz="14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" panose="020B0602030504020204" pitchFamily="34" charset="0"/>
                <a:ea typeface="ＭＳ Ｐゴシック" pitchFamily="34" charset="-128"/>
                <a:cs typeface="+mn-cs"/>
              </a:rPr>
              <a:t>ismo de </a:t>
            </a:r>
            <a:r>
              <a:rPr kumimoji="0" lang="es-ES" sz="14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" panose="020B0602030504020204" pitchFamily="34" charset="0"/>
                <a:ea typeface="ＭＳ Ｐゴシック" pitchFamily="34" charset="-128"/>
                <a:cs typeface="+mn-cs"/>
              </a:rPr>
              <a:t>M</a:t>
            </a:r>
            <a:r>
              <a:rPr kumimoji="0" lang="es-ES" sz="14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" panose="020B0602030504020204" pitchFamily="34" charset="0"/>
                <a:ea typeface="ＭＳ Ｐゴシック" pitchFamily="34" charset="-128"/>
                <a:cs typeface="+mn-cs"/>
              </a:rPr>
              <a:t>áxima </a:t>
            </a:r>
            <a:r>
              <a:rPr kumimoji="0" lang="es-ES" sz="14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" panose="020B0602030504020204" pitchFamily="34" charset="0"/>
                <a:ea typeface="ＭＳ Ｐゴシック" pitchFamily="34" charset="-128"/>
                <a:cs typeface="+mn-cs"/>
              </a:rPr>
              <a:t>C</a:t>
            </a:r>
            <a:r>
              <a:rPr kumimoji="0" lang="es-ES" sz="14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" panose="020B0602030504020204" pitchFamily="34" charset="0"/>
                <a:ea typeface="ＭＳ Ｐゴシック" pitchFamily="34" charset="-128"/>
                <a:cs typeface="+mn-cs"/>
              </a:rPr>
              <a:t>apacidad</a:t>
            </a:r>
          </a:p>
        </p:txBody>
      </p:sp>
      <p:sp>
        <p:nvSpPr>
          <p:cNvPr id="6" name="Forma libre: forma 5">
            <a:extLst>
              <a:ext uri="{FF2B5EF4-FFF2-40B4-BE49-F238E27FC236}">
                <a16:creationId xmlns:a16="http://schemas.microsoft.com/office/drawing/2014/main" id="{BACA953D-EE41-BC59-0A58-B1659FD57CB9}"/>
              </a:ext>
            </a:extLst>
          </p:cNvPr>
          <p:cNvSpPr/>
          <p:nvPr/>
        </p:nvSpPr>
        <p:spPr>
          <a:xfrm>
            <a:off x="4057650" y="1714500"/>
            <a:ext cx="3152775" cy="1900528"/>
          </a:xfrm>
          <a:custGeom>
            <a:avLst/>
            <a:gdLst>
              <a:gd name="connsiteX0" fmla="*/ 0 w 3152775"/>
              <a:gd name="connsiteY0" fmla="*/ 1895475 h 1900528"/>
              <a:gd name="connsiteX1" fmla="*/ 933450 w 3152775"/>
              <a:gd name="connsiteY1" fmla="*/ 1666875 h 1900528"/>
              <a:gd name="connsiteX2" fmla="*/ 1905000 w 3152775"/>
              <a:gd name="connsiteY2" fmla="*/ 381000 h 1900528"/>
              <a:gd name="connsiteX3" fmla="*/ 3152775 w 3152775"/>
              <a:gd name="connsiteY3" fmla="*/ 0 h 19005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52775" h="1900528">
                <a:moveTo>
                  <a:pt x="0" y="1895475"/>
                </a:moveTo>
                <a:cubicBezTo>
                  <a:pt x="307975" y="1907381"/>
                  <a:pt x="615950" y="1919287"/>
                  <a:pt x="933450" y="1666875"/>
                </a:cubicBezTo>
                <a:cubicBezTo>
                  <a:pt x="1250950" y="1414463"/>
                  <a:pt x="1535113" y="658812"/>
                  <a:pt x="1905000" y="381000"/>
                </a:cubicBezTo>
                <a:cubicBezTo>
                  <a:pt x="2274887" y="103188"/>
                  <a:pt x="2713831" y="51594"/>
                  <a:pt x="3152775" y="0"/>
                </a:cubicBezTo>
              </a:path>
            </a:pathLst>
          </a:custGeom>
          <a:ln>
            <a:headEnd type="none" w="med" len="med"/>
            <a:tailEnd type="arrow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s-CO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8" name="Forma libre: forma 7">
            <a:extLst>
              <a:ext uri="{FF2B5EF4-FFF2-40B4-BE49-F238E27FC236}">
                <a16:creationId xmlns:a16="http://schemas.microsoft.com/office/drawing/2014/main" id="{724D035C-924A-2290-A17D-37C72454A500}"/>
              </a:ext>
            </a:extLst>
          </p:cNvPr>
          <p:cNvSpPr/>
          <p:nvPr/>
        </p:nvSpPr>
        <p:spPr>
          <a:xfrm>
            <a:off x="4057650" y="2924944"/>
            <a:ext cx="3152775" cy="690084"/>
          </a:xfrm>
          <a:custGeom>
            <a:avLst/>
            <a:gdLst>
              <a:gd name="connsiteX0" fmla="*/ 0 w 3152775"/>
              <a:gd name="connsiteY0" fmla="*/ 1895475 h 1900528"/>
              <a:gd name="connsiteX1" fmla="*/ 933450 w 3152775"/>
              <a:gd name="connsiteY1" fmla="*/ 1666875 h 1900528"/>
              <a:gd name="connsiteX2" fmla="*/ 1905000 w 3152775"/>
              <a:gd name="connsiteY2" fmla="*/ 381000 h 1900528"/>
              <a:gd name="connsiteX3" fmla="*/ 3152775 w 3152775"/>
              <a:gd name="connsiteY3" fmla="*/ 0 h 19005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52775" h="1900528">
                <a:moveTo>
                  <a:pt x="0" y="1895475"/>
                </a:moveTo>
                <a:cubicBezTo>
                  <a:pt x="307975" y="1907381"/>
                  <a:pt x="615950" y="1919287"/>
                  <a:pt x="933450" y="1666875"/>
                </a:cubicBezTo>
                <a:cubicBezTo>
                  <a:pt x="1250950" y="1414463"/>
                  <a:pt x="1535113" y="658812"/>
                  <a:pt x="1905000" y="381000"/>
                </a:cubicBezTo>
                <a:cubicBezTo>
                  <a:pt x="2274887" y="103188"/>
                  <a:pt x="2713831" y="51594"/>
                  <a:pt x="3152775" y="0"/>
                </a:cubicBezTo>
              </a:path>
            </a:pathLst>
          </a:custGeom>
          <a:ln>
            <a:headEnd type="none" w="med" len="med"/>
            <a:tailEnd type="arrow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s-CO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15" name="Forma libre: forma 14">
            <a:extLst>
              <a:ext uri="{FF2B5EF4-FFF2-40B4-BE49-F238E27FC236}">
                <a16:creationId xmlns:a16="http://schemas.microsoft.com/office/drawing/2014/main" id="{3A7606A9-1B99-B24A-6745-B01E0EB1152D}"/>
              </a:ext>
            </a:extLst>
          </p:cNvPr>
          <p:cNvSpPr/>
          <p:nvPr/>
        </p:nvSpPr>
        <p:spPr>
          <a:xfrm flipV="1">
            <a:off x="4057650" y="3615028"/>
            <a:ext cx="3152775" cy="553267"/>
          </a:xfrm>
          <a:custGeom>
            <a:avLst/>
            <a:gdLst>
              <a:gd name="connsiteX0" fmla="*/ 0 w 3152775"/>
              <a:gd name="connsiteY0" fmla="*/ 1895475 h 1900528"/>
              <a:gd name="connsiteX1" fmla="*/ 933450 w 3152775"/>
              <a:gd name="connsiteY1" fmla="*/ 1666875 h 1900528"/>
              <a:gd name="connsiteX2" fmla="*/ 1905000 w 3152775"/>
              <a:gd name="connsiteY2" fmla="*/ 381000 h 1900528"/>
              <a:gd name="connsiteX3" fmla="*/ 3152775 w 3152775"/>
              <a:gd name="connsiteY3" fmla="*/ 0 h 19005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52775" h="1900528">
                <a:moveTo>
                  <a:pt x="0" y="1895475"/>
                </a:moveTo>
                <a:cubicBezTo>
                  <a:pt x="307975" y="1907381"/>
                  <a:pt x="615950" y="1919287"/>
                  <a:pt x="933450" y="1666875"/>
                </a:cubicBezTo>
                <a:cubicBezTo>
                  <a:pt x="1250950" y="1414463"/>
                  <a:pt x="1535113" y="658812"/>
                  <a:pt x="1905000" y="381000"/>
                </a:cubicBezTo>
                <a:cubicBezTo>
                  <a:pt x="2274887" y="103188"/>
                  <a:pt x="2713831" y="51594"/>
                  <a:pt x="3152775" y="0"/>
                </a:cubicBezTo>
              </a:path>
            </a:pathLst>
          </a:custGeom>
          <a:ln>
            <a:headEnd type="none" w="med" len="med"/>
            <a:tailEnd type="arrow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s-CO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16" name="Forma libre: forma 15">
            <a:extLst>
              <a:ext uri="{FF2B5EF4-FFF2-40B4-BE49-F238E27FC236}">
                <a16:creationId xmlns:a16="http://schemas.microsoft.com/office/drawing/2014/main" id="{BD76E0E5-D93A-EDC7-BC20-5AF712F77142}"/>
              </a:ext>
            </a:extLst>
          </p:cNvPr>
          <p:cNvSpPr/>
          <p:nvPr/>
        </p:nvSpPr>
        <p:spPr>
          <a:xfrm flipV="1">
            <a:off x="4057650" y="3615028"/>
            <a:ext cx="3152775" cy="1830196"/>
          </a:xfrm>
          <a:custGeom>
            <a:avLst/>
            <a:gdLst>
              <a:gd name="connsiteX0" fmla="*/ 0 w 3152775"/>
              <a:gd name="connsiteY0" fmla="*/ 1895475 h 1900528"/>
              <a:gd name="connsiteX1" fmla="*/ 933450 w 3152775"/>
              <a:gd name="connsiteY1" fmla="*/ 1666875 h 1900528"/>
              <a:gd name="connsiteX2" fmla="*/ 1905000 w 3152775"/>
              <a:gd name="connsiteY2" fmla="*/ 381000 h 1900528"/>
              <a:gd name="connsiteX3" fmla="*/ 3152775 w 3152775"/>
              <a:gd name="connsiteY3" fmla="*/ 0 h 19005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52775" h="1900528">
                <a:moveTo>
                  <a:pt x="0" y="1895475"/>
                </a:moveTo>
                <a:cubicBezTo>
                  <a:pt x="307975" y="1907381"/>
                  <a:pt x="615950" y="1919287"/>
                  <a:pt x="933450" y="1666875"/>
                </a:cubicBezTo>
                <a:cubicBezTo>
                  <a:pt x="1250950" y="1414463"/>
                  <a:pt x="1535113" y="658812"/>
                  <a:pt x="1905000" y="381000"/>
                </a:cubicBezTo>
                <a:cubicBezTo>
                  <a:pt x="2274887" y="103188"/>
                  <a:pt x="2713831" y="51594"/>
                  <a:pt x="3152775" y="0"/>
                </a:cubicBezTo>
              </a:path>
            </a:pathLst>
          </a:custGeom>
          <a:ln>
            <a:headEnd type="none" w="med" len="med"/>
            <a:tailEnd type="arrow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s-CO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17" name="CuadroTexto 16">
            <a:extLst>
              <a:ext uri="{FF2B5EF4-FFF2-40B4-BE49-F238E27FC236}">
                <a16:creationId xmlns:a16="http://schemas.microsoft.com/office/drawing/2014/main" id="{5CE5C15B-4D97-0597-23AB-E87AAAC33842}"/>
              </a:ext>
            </a:extLst>
          </p:cNvPr>
          <p:cNvSpPr txBox="1"/>
          <p:nvPr/>
        </p:nvSpPr>
        <p:spPr>
          <a:xfrm>
            <a:off x="7320136" y="1511674"/>
            <a:ext cx="43204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20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" panose="020B0602030504020204" pitchFamily="34" charset="0"/>
                <a:ea typeface="ＭＳ Ｐゴシック" pitchFamily="34" charset="-128"/>
                <a:cs typeface="+mn-cs"/>
              </a:rPr>
              <a:t>E1. Amenaza uniforme</a:t>
            </a:r>
            <a:endParaRPr kumimoji="0" lang="es-CO" sz="20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" panose="020B0602030504020204" pitchFamily="34" charset="0"/>
              <a:ea typeface="ＭＳ Ｐゴシック" pitchFamily="34" charset="-128"/>
              <a:cs typeface="+mn-cs"/>
            </a:endParaRPr>
          </a:p>
        </p:txBody>
      </p:sp>
      <p:sp>
        <p:nvSpPr>
          <p:cNvPr id="19" name="CuadroTexto 18">
            <a:extLst>
              <a:ext uri="{FF2B5EF4-FFF2-40B4-BE49-F238E27FC236}">
                <a16:creationId xmlns:a16="http://schemas.microsoft.com/office/drawing/2014/main" id="{ED4820E6-956D-CDB7-3B63-094DE54B9D2E}"/>
              </a:ext>
            </a:extLst>
          </p:cNvPr>
          <p:cNvSpPr txBox="1"/>
          <p:nvPr/>
        </p:nvSpPr>
        <p:spPr>
          <a:xfrm>
            <a:off x="7318945" y="2721647"/>
            <a:ext cx="43204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20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" panose="020B0602030504020204" pitchFamily="34" charset="0"/>
                <a:ea typeface="ＭＳ Ｐゴシック" pitchFamily="34" charset="-128"/>
                <a:cs typeface="+mn-cs"/>
              </a:rPr>
              <a:t>E2. Tasa de colapso uniforme</a:t>
            </a:r>
            <a:endParaRPr kumimoji="0" lang="es-CO" sz="20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" panose="020B0602030504020204" pitchFamily="34" charset="0"/>
              <a:ea typeface="ＭＳ Ｐゴシック" pitchFamily="34" charset="-128"/>
              <a:cs typeface="+mn-cs"/>
            </a:endParaRPr>
          </a:p>
        </p:txBody>
      </p:sp>
      <p:sp>
        <p:nvSpPr>
          <p:cNvPr id="20" name="CuadroTexto 19">
            <a:extLst>
              <a:ext uri="{FF2B5EF4-FFF2-40B4-BE49-F238E27FC236}">
                <a16:creationId xmlns:a16="http://schemas.microsoft.com/office/drawing/2014/main" id="{6CFDD9A3-06F7-D834-40D1-C5A125A5DA07}"/>
              </a:ext>
            </a:extLst>
          </p:cNvPr>
          <p:cNvSpPr txBox="1"/>
          <p:nvPr/>
        </p:nvSpPr>
        <p:spPr>
          <a:xfrm>
            <a:off x="7318945" y="3931620"/>
            <a:ext cx="43204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20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" panose="020B0602030504020204" pitchFamily="34" charset="0"/>
                <a:ea typeface="ＭＳ Ｐゴシック" pitchFamily="34" charset="-128"/>
                <a:cs typeface="+mn-cs"/>
              </a:rPr>
              <a:t>E3. Pérdida anual uniforme</a:t>
            </a:r>
            <a:endParaRPr kumimoji="0" lang="es-CO" sz="20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" panose="020B0602030504020204" pitchFamily="34" charset="0"/>
              <a:ea typeface="ＭＳ Ｐゴシック" pitchFamily="34" charset="-128"/>
              <a:cs typeface="+mn-cs"/>
            </a:endParaRPr>
          </a:p>
        </p:txBody>
      </p:sp>
      <p:sp>
        <p:nvSpPr>
          <p:cNvPr id="21" name="CuadroTexto 20">
            <a:extLst>
              <a:ext uri="{FF2B5EF4-FFF2-40B4-BE49-F238E27FC236}">
                <a16:creationId xmlns:a16="http://schemas.microsoft.com/office/drawing/2014/main" id="{6FC21012-2224-5632-AA59-68278E46518B}"/>
              </a:ext>
            </a:extLst>
          </p:cNvPr>
          <p:cNvSpPr txBox="1"/>
          <p:nvPr/>
        </p:nvSpPr>
        <p:spPr>
          <a:xfrm>
            <a:off x="7320136" y="5216596"/>
            <a:ext cx="43204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20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" panose="020B0602030504020204" pitchFamily="34" charset="0"/>
                <a:ea typeface="ＭＳ Ｐゴシック" pitchFamily="34" charset="-128"/>
                <a:cs typeface="+mn-cs"/>
              </a:rPr>
              <a:t>E4. Diseño óptimo</a:t>
            </a:r>
            <a:endParaRPr kumimoji="0" lang="es-CO" sz="20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" panose="020B0602030504020204" pitchFamily="34" charset="0"/>
              <a:ea typeface="ＭＳ Ｐゴシック" pitchFamily="34" charset="-128"/>
              <a:cs typeface="+mn-cs"/>
            </a:endParaRPr>
          </a:p>
        </p:txBody>
      </p:sp>
      <p:sp>
        <p:nvSpPr>
          <p:cNvPr id="22" name="CuadroTexto 21">
            <a:extLst>
              <a:ext uri="{FF2B5EF4-FFF2-40B4-BE49-F238E27FC236}">
                <a16:creationId xmlns:a16="http://schemas.microsoft.com/office/drawing/2014/main" id="{EAB08751-2D79-ED42-37A5-FF6107B8C9D0}"/>
              </a:ext>
            </a:extLst>
          </p:cNvPr>
          <p:cNvSpPr txBox="1"/>
          <p:nvPr/>
        </p:nvSpPr>
        <p:spPr>
          <a:xfrm>
            <a:off x="7392144" y="655982"/>
            <a:ext cx="25922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" panose="020B0602030504020204" pitchFamily="34" charset="0"/>
                <a:ea typeface="ＭＳ Ｐゴシック" pitchFamily="34" charset="-128"/>
                <a:cs typeface="+mn-cs"/>
              </a:rPr>
              <a:t>Estrategias</a:t>
            </a:r>
            <a:endParaRPr kumimoji="0" lang="es-CO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" panose="020B0602030504020204" pitchFamily="34" charset="0"/>
              <a:ea typeface="ＭＳ Ｐゴシック" pitchFamily="34" charset="-128"/>
              <a:cs typeface="+mn-cs"/>
            </a:endParaRPr>
          </a:p>
        </p:txBody>
      </p:sp>
      <p:cxnSp>
        <p:nvCxnSpPr>
          <p:cNvPr id="24" name="Conector recto 23">
            <a:extLst>
              <a:ext uri="{FF2B5EF4-FFF2-40B4-BE49-F238E27FC236}">
                <a16:creationId xmlns:a16="http://schemas.microsoft.com/office/drawing/2014/main" id="{EEBF11BA-A83F-B8D9-7D66-761E03E65FC3}"/>
              </a:ext>
            </a:extLst>
          </p:cNvPr>
          <p:cNvCxnSpPr/>
          <p:nvPr/>
        </p:nvCxnSpPr>
        <p:spPr>
          <a:xfrm flipV="1">
            <a:off x="983432" y="2721647"/>
            <a:ext cx="0" cy="1753896"/>
          </a:xfrm>
          <a:prstGeom prst="line">
            <a:avLst/>
          </a:prstGeom>
          <a:ln>
            <a:prstDash val="lg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1" name="Conector recto 30">
            <a:extLst>
              <a:ext uri="{FF2B5EF4-FFF2-40B4-BE49-F238E27FC236}">
                <a16:creationId xmlns:a16="http://schemas.microsoft.com/office/drawing/2014/main" id="{BDA70ACD-1D5D-FED6-3B9B-E9FC6C9AE888}"/>
              </a:ext>
            </a:extLst>
          </p:cNvPr>
          <p:cNvCxnSpPr>
            <a:cxnSpLocks/>
          </p:cNvCxnSpPr>
          <p:nvPr/>
        </p:nvCxnSpPr>
        <p:spPr>
          <a:xfrm flipV="1">
            <a:off x="1991544" y="3501008"/>
            <a:ext cx="0" cy="961808"/>
          </a:xfrm>
          <a:prstGeom prst="line">
            <a:avLst/>
          </a:prstGeom>
          <a:ln>
            <a:prstDash val="lg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6" name="CuadroTexto 35">
            <a:extLst>
              <a:ext uri="{FF2B5EF4-FFF2-40B4-BE49-F238E27FC236}">
                <a16:creationId xmlns:a16="http://schemas.microsoft.com/office/drawing/2014/main" id="{1C04EEA7-1451-D5C6-F0F1-573AE2D65633}"/>
              </a:ext>
            </a:extLst>
          </p:cNvPr>
          <p:cNvSpPr txBox="1"/>
          <p:nvPr/>
        </p:nvSpPr>
        <p:spPr>
          <a:xfrm>
            <a:off x="742002" y="4521182"/>
            <a:ext cx="71621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0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" panose="020B0602030504020204" pitchFamily="34" charset="0"/>
                <a:ea typeface="ＭＳ Ｐゴシック" pitchFamily="34" charset="-128"/>
                <a:cs typeface="+mn-cs"/>
              </a:rPr>
              <a:t>0.2 s</a:t>
            </a:r>
            <a:endParaRPr kumimoji="0" lang="es-CO" sz="105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" panose="020B0602030504020204" pitchFamily="34" charset="0"/>
              <a:ea typeface="ＭＳ Ｐゴシック" pitchFamily="34" charset="-128"/>
              <a:cs typeface="+mn-cs"/>
            </a:endParaRPr>
          </a:p>
        </p:txBody>
      </p:sp>
      <p:sp>
        <p:nvSpPr>
          <p:cNvPr id="38" name="CuadroTexto 37">
            <a:extLst>
              <a:ext uri="{FF2B5EF4-FFF2-40B4-BE49-F238E27FC236}">
                <a16:creationId xmlns:a16="http://schemas.microsoft.com/office/drawing/2014/main" id="{3633B91F-58D0-8B1D-97E4-BDDDA3929E60}"/>
              </a:ext>
            </a:extLst>
          </p:cNvPr>
          <p:cNvSpPr txBox="1"/>
          <p:nvPr/>
        </p:nvSpPr>
        <p:spPr>
          <a:xfrm>
            <a:off x="1737828" y="4521182"/>
            <a:ext cx="71621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0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" panose="020B0602030504020204" pitchFamily="34" charset="0"/>
                <a:ea typeface="ＭＳ Ｐゴシック" pitchFamily="34" charset="-128"/>
                <a:cs typeface="+mn-cs"/>
              </a:rPr>
              <a:t>1.0 s</a:t>
            </a:r>
            <a:endParaRPr kumimoji="0" lang="es-CO" sz="105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" panose="020B0602030504020204" pitchFamily="34" charset="0"/>
              <a:ea typeface="ＭＳ Ｐゴシック" pitchFamily="34" charset="-128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9" name="CuadroTexto 38">
                <a:extLst>
                  <a:ext uri="{FF2B5EF4-FFF2-40B4-BE49-F238E27FC236}">
                    <a16:creationId xmlns:a16="http://schemas.microsoft.com/office/drawing/2014/main" id="{507DA476-C6A0-220C-9EA0-091181138A28}"/>
                  </a:ext>
                </a:extLst>
              </p:cNvPr>
              <p:cNvSpPr txBox="1"/>
              <p:nvPr/>
            </p:nvSpPr>
            <p:spPr>
              <a:xfrm>
                <a:off x="816463" y="2435174"/>
                <a:ext cx="333938" cy="21544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0" lang="es-CO" sz="14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</m:ctrlPr>
                        </m:sSubPr>
                        <m:e>
                          <m:r>
                            <a:rPr kumimoji="0" lang="es-ES" sz="14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  <m:t>𝑆</m:t>
                          </m:r>
                        </m:e>
                        <m:sub>
                          <m:r>
                            <a:rPr kumimoji="0" lang="es-ES" sz="14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  <m:t>𝑀𝑆</m:t>
                          </m:r>
                        </m:sub>
                      </m:sSub>
                    </m:oMath>
                  </m:oMathPara>
                </a14:m>
                <a:endParaRPr kumimoji="0" lang="es-CO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ＭＳ Ｐゴシック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39" name="CuadroTexto 38">
                <a:extLst>
                  <a:ext uri="{FF2B5EF4-FFF2-40B4-BE49-F238E27FC236}">
                    <a16:creationId xmlns:a16="http://schemas.microsoft.com/office/drawing/2014/main" id="{507DA476-C6A0-220C-9EA0-091181138A2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6463" y="2435174"/>
                <a:ext cx="333938" cy="215444"/>
              </a:xfrm>
              <a:prstGeom prst="rect">
                <a:avLst/>
              </a:prstGeom>
              <a:blipFill>
                <a:blip r:embed="rId5"/>
                <a:stretch>
                  <a:fillRect l="-10909" b="-16667"/>
                </a:stretch>
              </a:blipFill>
            </p:spPr>
            <p:txBody>
              <a:bodyPr/>
              <a:lstStyle/>
              <a:p>
                <a:r>
                  <a:rPr lang="es-CO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1" name="CuadroTexto 40">
                <a:extLst>
                  <a:ext uri="{FF2B5EF4-FFF2-40B4-BE49-F238E27FC236}">
                    <a16:creationId xmlns:a16="http://schemas.microsoft.com/office/drawing/2014/main" id="{78ED1EBA-6C7A-ED29-D3EE-1E9404DCAD29}"/>
                  </a:ext>
                </a:extLst>
              </p:cNvPr>
              <p:cNvSpPr txBox="1"/>
              <p:nvPr/>
            </p:nvSpPr>
            <p:spPr>
              <a:xfrm>
                <a:off x="1877287" y="3214225"/>
                <a:ext cx="333938" cy="21544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0" lang="es-CO" sz="14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</m:ctrlPr>
                        </m:sSubPr>
                        <m:e>
                          <m:r>
                            <a:rPr kumimoji="0" lang="es-ES" sz="14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  <m:t>𝑆</m:t>
                          </m:r>
                        </m:e>
                        <m:sub>
                          <m:r>
                            <a:rPr kumimoji="0" lang="es-ES" sz="14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  <m:t>𝑀</m:t>
                          </m:r>
                          <m:r>
                            <a:rPr kumimoji="0" lang="es-ES" sz="14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kumimoji="0" lang="es-CO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ＭＳ Ｐゴシック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41" name="CuadroTexto 40">
                <a:extLst>
                  <a:ext uri="{FF2B5EF4-FFF2-40B4-BE49-F238E27FC236}">
                    <a16:creationId xmlns:a16="http://schemas.microsoft.com/office/drawing/2014/main" id="{78ED1EBA-6C7A-ED29-D3EE-1E9404DCAD2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77287" y="3214225"/>
                <a:ext cx="333938" cy="215444"/>
              </a:xfrm>
              <a:prstGeom prst="rect">
                <a:avLst/>
              </a:prstGeom>
              <a:blipFill>
                <a:blip r:embed="rId6"/>
                <a:stretch>
                  <a:fillRect l="-10909" b="-13889"/>
                </a:stretch>
              </a:blipFill>
            </p:spPr>
            <p:txBody>
              <a:bodyPr/>
              <a:lstStyle/>
              <a:p>
                <a:r>
                  <a:rPr lang="es-CO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2" name="Rectángulo 41">
            <a:extLst>
              <a:ext uri="{FF2B5EF4-FFF2-40B4-BE49-F238E27FC236}">
                <a16:creationId xmlns:a16="http://schemas.microsoft.com/office/drawing/2014/main" id="{ABE183B5-4E9F-D9DB-AB5C-E8EDB86B95A8}"/>
              </a:ext>
            </a:extLst>
          </p:cNvPr>
          <p:cNvSpPr/>
          <p:nvPr/>
        </p:nvSpPr>
        <p:spPr>
          <a:xfrm>
            <a:off x="7318945" y="5013176"/>
            <a:ext cx="2665487" cy="792088"/>
          </a:xfrm>
          <a:prstGeom prst="rect">
            <a:avLst/>
          </a:prstGeom>
          <a:noFill/>
          <a:ln>
            <a:solidFill>
              <a:schemeClr val="accent6">
                <a:lumMod val="50000"/>
              </a:schemeClr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s-CO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50298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5" grpId="0" animBg="1"/>
      <p:bldP spid="16" grpId="0" animBg="1"/>
      <p:bldP spid="17" grpId="0"/>
      <p:bldP spid="19" grpId="0"/>
      <p:bldP spid="20" grpId="0"/>
      <p:bldP spid="21" grpId="0"/>
      <p:bldP spid="22" grpId="0"/>
      <p:bldP spid="42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579" name="Object 3">
            <a:extLst>
              <a:ext uri="{FF2B5EF4-FFF2-40B4-BE49-F238E27FC236}">
                <a16:creationId xmlns:a16="http://schemas.microsoft.com/office/drawing/2014/main" id="{5263F738-ECAE-0F7E-87BE-06FDA4964F11}"/>
              </a:ext>
            </a:extLst>
          </p:cNvPr>
          <p:cNvGraphicFramePr>
            <a:graphicFrameLocks noGrp="1" noChangeAspect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32563268"/>
              </p:ext>
            </p:extLst>
          </p:nvPr>
        </p:nvGraphicFramePr>
        <p:xfrm>
          <a:off x="8184232" y="600300"/>
          <a:ext cx="3973703" cy="597030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Foto de Photo Editor" r:id="rId2" imgW="9123810" imgH="13047619" progId="MSPhotoEd.3">
                  <p:embed/>
                </p:oleObj>
              </mc:Choice>
              <mc:Fallback>
                <p:oleObj name="Foto de Photo Editor" r:id="rId2" imgW="9123810" imgH="13047619" progId="MSPhotoEd.3">
                  <p:embed/>
                  <p:pic>
                    <p:nvPicPr>
                      <p:cNvPr id="24579" name="Object 3">
                        <a:extLst>
                          <a:ext uri="{FF2B5EF4-FFF2-40B4-BE49-F238E27FC236}">
                            <a16:creationId xmlns:a16="http://schemas.microsoft.com/office/drawing/2014/main" id="{5263F738-ECAE-0F7E-87BE-06FDA4964F11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184232" y="600300"/>
                        <a:ext cx="3973703" cy="597030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580" name="Object 4">
            <a:extLst>
              <a:ext uri="{FF2B5EF4-FFF2-40B4-BE49-F238E27FC236}">
                <a16:creationId xmlns:a16="http://schemas.microsoft.com/office/drawing/2014/main" id="{F773D1AB-8894-CC16-7A7B-E4276B29EF7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01289298"/>
              </p:ext>
            </p:extLst>
          </p:nvPr>
        </p:nvGraphicFramePr>
        <p:xfrm>
          <a:off x="-24680" y="575471"/>
          <a:ext cx="4022789" cy="594987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Foto de Photo Editor" r:id="rId4" imgW="9123810" imgH="13485714" progId="MSPhotoEd.3">
                  <p:embed/>
                </p:oleObj>
              </mc:Choice>
              <mc:Fallback>
                <p:oleObj name="Foto de Photo Editor" r:id="rId4" imgW="9123810" imgH="13485714" progId="MSPhotoEd.3">
                  <p:embed/>
                  <p:pic>
                    <p:nvPicPr>
                      <p:cNvPr id="24580" name="Object 4">
                        <a:extLst>
                          <a:ext uri="{FF2B5EF4-FFF2-40B4-BE49-F238E27FC236}">
                            <a16:creationId xmlns:a16="http://schemas.microsoft.com/office/drawing/2014/main" id="{F773D1AB-8894-CC16-7A7B-E4276B29EF7D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-24680" y="575471"/>
                        <a:ext cx="4022789" cy="594987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581" name="Object 5">
            <a:extLst>
              <a:ext uri="{FF2B5EF4-FFF2-40B4-BE49-F238E27FC236}">
                <a16:creationId xmlns:a16="http://schemas.microsoft.com/office/drawing/2014/main" id="{52A761EF-ED55-93A5-D692-2B8CF386B68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81301110"/>
              </p:ext>
            </p:extLst>
          </p:nvPr>
        </p:nvGraphicFramePr>
        <p:xfrm>
          <a:off x="4041361" y="585573"/>
          <a:ext cx="4070863" cy="593977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Foto de Photo Editor" r:id="rId6" imgW="9097645" imgH="13266667" progId="MSPhotoEd.3">
                  <p:embed/>
                </p:oleObj>
              </mc:Choice>
              <mc:Fallback>
                <p:oleObj name="Foto de Photo Editor" r:id="rId6" imgW="9097645" imgH="13266667" progId="MSPhotoEd.3">
                  <p:embed/>
                  <p:pic>
                    <p:nvPicPr>
                      <p:cNvPr id="24581" name="Object 5">
                        <a:extLst>
                          <a:ext uri="{FF2B5EF4-FFF2-40B4-BE49-F238E27FC236}">
                            <a16:creationId xmlns:a16="http://schemas.microsoft.com/office/drawing/2014/main" id="{52A761EF-ED55-93A5-D692-2B8CF386B68B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41361" y="585573"/>
                        <a:ext cx="4070863" cy="593977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>
            <a:extLst>
              <a:ext uri="{FF2B5EF4-FFF2-40B4-BE49-F238E27FC236}">
                <a16:creationId xmlns:a16="http://schemas.microsoft.com/office/drawing/2014/main" id="{2B098738-B201-C8D4-F27C-A7AB7D6E292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1" y="940744"/>
            <a:ext cx="184731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defRPr sz="2400" b="1" i="1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742950" indent="-285750">
              <a:defRPr sz="2400" b="1" i="1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 marL="1143000" indent="-228600">
              <a:defRPr sz="2400" b="1" i="1"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 marL="1600200" indent="-228600">
              <a:defRPr sz="2400" b="1" i="1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 marL="2057400" indent="-228600">
              <a:defRPr sz="2400" b="1" i="1">
                <a:solidFill>
                  <a:schemeClr val="bg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bg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bg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bg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bg1"/>
                </a:solidFill>
                <a:latin typeface="Arial" panose="020B0604020202020204" pitchFamily="34" charset="0"/>
              </a:defRPr>
            </a:lvl9pPr>
          </a:lstStyle>
          <a:p>
            <a:endParaRPr lang="es-ES" altLang="es-ES" b="0" i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697347" name="Rectangle 3">
            <a:extLst>
              <a:ext uri="{FF2B5EF4-FFF2-40B4-BE49-F238E27FC236}">
                <a16:creationId xmlns:a16="http://schemas.microsoft.com/office/drawing/2014/main" id="{864D5ECF-7B75-2232-77C0-2216621A828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1" y="1171576"/>
            <a:ext cx="184731" cy="461665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endParaRPr lang="es-E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76804" name="Object 4">
            <a:extLst>
              <a:ext uri="{FF2B5EF4-FFF2-40B4-BE49-F238E27FC236}">
                <a16:creationId xmlns:a16="http://schemas.microsoft.com/office/drawing/2014/main" id="{A43FBB3C-E374-F3C0-0466-70F423F90D25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976439" y="485776"/>
          <a:ext cx="4160837" cy="5853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Fotografía de Photo Editor" r:id="rId2" imgW="3209524" imgH="4514286" progId="MSPhotoEd.3">
                  <p:embed/>
                </p:oleObj>
              </mc:Choice>
              <mc:Fallback>
                <p:oleObj name="Fotografía de Photo Editor" r:id="rId2" imgW="3209524" imgH="4514286" progId="MSPhotoEd.3">
                  <p:embed/>
                  <p:pic>
                    <p:nvPicPr>
                      <p:cNvPr id="76804" name="Object 4">
                        <a:extLst>
                          <a:ext uri="{FF2B5EF4-FFF2-40B4-BE49-F238E27FC236}">
                            <a16:creationId xmlns:a16="http://schemas.microsoft.com/office/drawing/2014/main" id="{A43FBB3C-E374-F3C0-0466-70F423F90D25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76439" y="485776"/>
                        <a:ext cx="4160837" cy="58531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97349" name="Rectangle 5">
            <a:extLst>
              <a:ext uri="{FF2B5EF4-FFF2-40B4-BE49-F238E27FC236}">
                <a16:creationId xmlns:a16="http://schemas.microsoft.com/office/drawing/2014/main" id="{C4E4347E-C936-D766-4EE7-A1B623AC80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1" y="1171576"/>
            <a:ext cx="184731" cy="461665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endParaRPr lang="es-E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76806" name="Object 6">
            <a:extLst>
              <a:ext uri="{FF2B5EF4-FFF2-40B4-BE49-F238E27FC236}">
                <a16:creationId xmlns:a16="http://schemas.microsoft.com/office/drawing/2014/main" id="{A7E188F7-9C4C-7329-D862-00C377162076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284913" y="485776"/>
          <a:ext cx="3981450" cy="5889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Fotografía de Photo Editor" r:id="rId4" imgW="3438095" imgH="4715533" progId="MSPhotoEd.3">
                  <p:embed/>
                </p:oleObj>
              </mc:Choice>
              <mc:Fallback>
                <p:oleObj name="Fotografía de Photo Editor" r:id="rId4" imgW="3438095" imgH="4715533" progId="MSPhotoEd.3">
                  <p:embed/>
                  <p:pic>
                    <p:nvPicPr>
                      <p:cNvPr id="76806" name="Object 6">
                        <a:extLst>
                          <a:ext uri="{FF2B5EF4-FFF2-40B4-BE49-F238E27FC236}">
                            <a16:creationId xmlns:a16="http://schemas.microsoft.com/office/drawing/2014/main" id="{A7E188F7-9C4C-7329-D862-00C377162076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84913" y="485776"/>
                        <a:ext cx="3981450" cy="58896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6807" name="Rectangle 7">
            <a:extLst>
              <a:ext uri="{FF2B5EF4-FFF2-40B4-BE49-F238E27FC236}">
                <a16:creationId xmlns:a16="http://schemas.microsoft.com/office/drawing/2014/main" id="{9F3E9B68-55F8-9287-E985-75A9E434486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1" y="1718619"/>
            <a:ext cx="184731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defRPr sz="2400" b="1" i="1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742950" indent="-285750">
              <a:defRPr sz="2400" b="1" i="1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 marL="1143000" indent="-228600">
              <a:defRPr sz="2400" b="1" i="1"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 marL="1600200" indent="-228600">
              <a:defRPr sz="2400" b="1" i="1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 marL="2057400" indent="-228600">
              <a:defRPr sz="2400" b="1" i="1">
                <a:solidFill>
                  <a:schemeClr val="bg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bg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bg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bg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bg1"/>
                </a:solidFill>
                <a:latin typeface="Arial" panose="020B0604020202020204" pitchFamily="34" charset="0"/>
              </a:defRPr>
            </a:lvl9pPr>
          </a:lstStyle>
          <a:p>
            <a:endParaRPr lang="es-ES" altLang="es-ES" b="0" i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>
            <a:extLst>
              <a:ext uri="{FF2B5EF4-FFF2-40B4-BE49-F238E27FC236}">
                <a16:creationId xmlns:a16="http://schemas.microsoft.com/office/drawing/2014/main" id="{0C642C50-23B6-01A3-393F-9AF4335ED3C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1" y="1002657"/>
            <a:ext cx="184731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defRPr sz="2400" b="1" i="1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742950" indent="-285750">
              <a:defRPr sz="2400" b="1" i="1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 marL="1143000" indent="-228600">
              <a:defRPr sz="2400" b="1" i="1"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 marL="1600200" indent="-228600">
              <a:defRPr sz="2400" b="1" i="1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 marL="2057400" indent="-228600">
              <a:defRPr sz="2400" b="1" i="1">
                <a:solidFill>
                  <a:schemeClr val="bg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bg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bg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bg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bg1"/>
                </a:solidFill>
                <a:latin typeface="Arial" panose="020B0604020202020204" pitchFamily="34" charset="0"/>
              </a:defRPr>
            </a:lvl9pPr>
          </a:lstStyle>
          <a:p>
            <a:endParaRPr lang="es-ES" altLang="es-ES" b="0" i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698371" name="Rectangle 3">
            <a:extLst>
              <a:ext uri="{FF2B5EF4-FFF2-40B4-BE49-F238E27FC236}">
                <a16:creationId xmlns:a16="http://schemas.microsoft.com/office/drawing/2014/main" id="{40640864-44E3-D518-E47A-A4AF8B85D4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1" y="1233489"/>
            <a:ext cx="184731" cy="461665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endParaRPr lang="es-E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77828" name="Object 4">
            <a:extLst>
              <a:ext uri="{FF2B5EF4-FFF2-40B4-BE49-F238E27FC236}">
                <a16:creationId xmlns:a16="http://schemas.microsoft.com/office/drawing/2014/main" id="{A7A00E80-99CD-BE9C-4901-C3FC1E4D8737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052639" y="471488"/>
          <a:ext cx="4033837" cy="5873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Fotografía de Photo Editor" r:id="rId2" imgW="3847619" imgH="5466667" progId="MSPhotoEd.3">
                  <p:embed/>
                </p:oleObj>
              </mc:Choice>
              <mc:Fallback>
                <p:oleObj name="Fotografía de Photo Editor" r:id="rId2" imgW="3847619" imgH="5466667" progId="MSPhotoEd.3">
                  <p:embed/>
                  <p:pic>
                    <p:nvPicPr>
                      <p:cNvPr id="77828" name="Object 4">
                        <a:extLst>
                          <a:ext uri="{FF2B5EF4-FFF2-40B4-BE49-F238E27FC236}">
                            <a16:creationId xmlns:a16="http://schemas.microsoft.com/office/drawing/2014/main" id="{A7A00E80-99CD-BE9C-4901-C3FC1E4D8737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52639" y="471488"/>
                        <a:ext cx="4033837" cy="5873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98373" name="Rectangle 5">
            <a:extLst>
              <a:ext uri="{FF2B5EF4-FFF2-40B4-BE49-F238E27FC236}">
                <a16:creationId xmlns:a16="http://schemas.microsoft.com/office/drawing/2014/main" id="{B693B153-1C39-4807-B71E-5448C24E810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1" y="1233489"/>
            <a:ext cx="184731" cy="461665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endParaRPr lang="es-E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77830" name="Object 6">
            <a:extLst>
              <a:ext uri="{FF2B5EF4-FFF2-40B4-BE49-F238E27FC236}">
                <a16:creationId xmlns:a16="http://schemas.microsoft.com/office/drawing/2014/main" id="{B021DBF8-488B-78DB-203E-F4884EC11578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234113" y="476251"/>
          <a:ext cx="3930650" cy="5902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Fotografía de Photo Editor" r:id="rId4" imgW="3657143" imgH="5504762" progId="MSPhotoEd.3">
                  <p:embed/>
                </p:oleObj>
              </mc:Choice>
              <mc:Fallback>
                <p:oleObj name="Fotografía de Photo Editor" r:id="rId4" imgW="3657143" imgH="5504762" progId="MSPhotoEd.3">
                  <p:embed/>
                  <p:pic>
                    <p:nvPicPr>
                      <p:cNvPr id="77830" name="Object 6">
                        <a:extLst>
                          <a:ext uri="{FF2B5EF4-FFF2-40B4-BE49-F238E27FC236}">
                            <a16:creationId xmlns:a16="http://schemas.microsoft.com/office/drawing/2014/main" id="{B021DBF8-488B-78DB-203E-F4884EC11578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34113" y="476251"/>
                        <a:ext cx="3930650" cy="5902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7154" name="Object 2">
            <a:extLst>
              <a:ext uri="{FF2B5EF4-FFF2-40B4-BE49-F238E27FC236}">
                <a16:creationId xmlns:a16="http://schemas.microsoft.com/office/drawing/2014/main" id="{BA17CE29-7CD5-6136-BE4E-BBC384687DB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89094882"/>
              </p:ext>
            </p:extLst>
          </p:nvPr>
        </p:nvGraphicFramePr>
        <p:xfrm>
          <a:off x="308310" y="1434261"/>
          <a:ext cx="6058687" cy="41001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2" imgW="4238095" imgH="2800741" progId="MSPhotoEd.3">
                  <p:embed/>
                </p:oleObj>
              </mc:Choice>
              <mc:Fallback>
                <p:oleObj r:id="rId2" imgW="4238095" imgH="2800741" progId="MSPhotoEd.3">
                  <p:embed/>
                  <p:pic>
                    <p:nvPicPr>
                      <p:cNvPr id="177154" name="Object 2">
                        <a:extLst>
                          <a:ext uri="{FF2B5EF4-FFF2-40B4-BE49-F238E27FC236}">
                            <a16:creationId xmlns:a16="http://schemas.microsoft.com/office/drawing/2014/main" id="{BA17CE29-7CD5-6136-BE4E-BBC384687DBB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8310" y="1434261"/>
                        <a:ext cx="6058687" cy="410013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3">
            <a:extLst>
              <a:ext uri="{FF2B5EF4-FFF2-40B4-BE49-F238E27FC236}">
                <a16:creationId xmlns:a16="http://schemas.microsoft.com/office/drawing/2014/main" id="{DA72302A-1FE4-BFDB-DF3F-49906C1EEFA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27540316"/>
              </p:ext>
            </p:extLst>
          </p:nvPr>
        </p:nvGraphicFramePr>
        <p:xfrm>
          <a:off x="6500998" y="1434261"/>
          <a:ext cx="5355642" cy="41001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Fotografía de Photo Editor" r:id="rId4" imgW="4963218" imgH="3801006" progId="">
                  <p:embed/>
                </p:oleObj>
              </mc:Choice>
              <mc:Fallback>
                <p:oleObj name="Fotografía de Photo Editor" r:id="rId4" imgW="4963218" imgH="3801006" progId="">
                  <p:embed/>
                  <p:pic>
                    <p:nvPicPr>
                      <p:cNvPr id="15362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00998" y="1434261"/>
                        <a:ext cx="5355642" cy="410013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to 1">
            <a:extLst>
              <a:ext uri="{FF2B5EF4-FFF2-40B4-BE49-F238E27FC236}">
                <a16:creationId xmlns:a16="http://schemas.microsoft.com/office/drawing/2014/main" id="{BCAB5367-F4D3-B491-9DEE-44D0E9EE115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32508737"/>
              </p:ext>
            </p:extLst>
          </p:nvPr>
        </p:nvGraphicFramePr>
        <p:xfrm>
          <a:off x="219466" y="908720"/>
          <a:ext cx="12091045" cy="518457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ocument" r:id="rId2" imgW="6097221" imgH="2614588" progId="Word.Document.12">
                  <p:embed/>
                </p:oleObj>
              </mc:Choice>
              <mc:Fallback>
                <p:oleObj name="Document" r:id="rId2" imgW="6097221" imgH="261458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219466" y="908720"/>
                        <a:ext cx="12091045" cy="518457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915822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>
            <a:extLst>
              <a:ext uri="{FF2B5EF4-FFF2-40B4-BE49-F238E27FC236}">
                <a16:creationId xmlns:a16="http://schemas.microsoft.com/office/drawing/2014/main" id="{81E2D8BC-274E-EB65-0406-7589484EC8A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1" y="5204897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eaLnBrk="1" hangingPunct="1"/>
            <a:endParaRPr lang="es-ES" altLang="es-ES" sz="1800">
              <a:latin typeface="Arial" panose="020B0604020202020204" pitchFamily="34" charset="0"/>
              <a:ea typeface="+mn-ea"/>
            </a:endParaRPr>
          </a:p>
        </p:txBody>
      </p:sp>
      <p:sp>
        <p:nvSpPr>
          <p:cNvPr id="14339" name="Rectangle 3">
            <a:extLst>
              <a:ext uri="{FF2B5EF4-FFF2-40B4-BE49-F238E27FC236}">
                <a16:creationId xmlns:a16="http://schemas.microsoft.com/office/drawing/2014/main" id="{3E6EA803-7E0A-07C4-DE07-322A8DB398D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1" y="564634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eaLnBrk="1" hangingPunct="1"/>
            <a:endParaRPr lang="es-ES" altLang="es-ES" sz="1800">
              <a:latin typeface="Arial" panose="020B0604020202020204" pitchFamily="34" charset="0"/>
              <a:ea typeface="+mn-ea"/>
            </a:endParaRPr>
          </a:p>
        </p:txBody>
      </p:sp>
      <p:sp>
        <p:nvSpPr>
          <p:cNvPr id="14340" name="Rectangle 4">
            <a:extLst>
              <a:ext uri="{FF2B5EF4-FFF2-40B4-BE49-F238E27FC236}">
                <a16:creationId xmlns:a16="http://schemas.microsoft.com/office/drawing/2014/main" id="{259CD109-52E3-006F-4CF7-06C41F05150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1" y="5922447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eaLnBrk="1" hangingPunct="1"/>
            <a:endParaRPr lang="es-ES" altLang="es-ES" sz="1800">
              <a:latin typeface="Arial" panose="020B0604020202020204" pitchFamily="34" charset="0"/>
              <a:ea typeface="+mn-ea"/>
            </a:endParaRPr>
          </a:p>
        </p:txBody>
      </p:sp>
      <p:sp>
        <p:nvSpPr>
          <p:cNvPr id="14342" name="Text Box 6">
            <a:extLst>
              <a:ext uri="{FF2B5EF4-FFF2-40B4-BE49-F238E27FC236}">
                <a16:creationId xmlns:a16="http://schemas.microsoft.com/office/drawing/2014/main" id="{8B06C768-3765-C910-8F36-3691AAB34A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47850" y="404813"/>
            <a:ext cx="860425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1" hangingPunct="1"/>
            <a:r>
              <a:rPr lang="es-ES" altLang="es-ES" sz="3200" b="1">
                <a:latin typeface="Arial" panose="020B0604020202020204" pitchFamily="34" charset="0"/>
                <a:ea typeface="+mn-ea"/>
              </a:rPr>
              <a:t>Terremoto del Eje Cafetero</a:t>
            </a:r>
            <a:endParaRPr lang="es-ES" altLang="es-ES" sz="3200">
              <a:latin typeface="Arial" panose="020B0604020202020204" pitchFamily="34" charset="0"/>
              <a:ea typeface="+mn-ea"/>
            </a:endParaRPr>
          </a:p>
          <a:p>
            <a:pPr algn="ctr" eaLnBrk="1" hangingPunct="1"/>
            <a:r>
              <a:rPr lang="es-ES" altLang="es-ES" sz="3200">
                <a:latin typeface="Arial" panose="020B0604020202020204" pitchFamily="34" charset="0"/>
                <a:ea typeface="+mn-ea"/>
              </a:rPr>
              <a:t>25 de enero de 1999</a:t>
            </a:r>
            <a:endParaRPr lang="es-ES" altLang="es-ES" sz="3200" b="1">
              <a:latin typeface="Arial" panose="020B0604020202020204" pitchFamily="34" charset="0"/>
              <a:ea typeface="+mn-ea"/>
            </a:endParaRPr>
          </a:p>
        </p:txBody>
      </p:sp>
      <p:sp>
        <p:nvSpPr>
          <p:cNvPr id="14343" name="Text Box 7">
            <a:extLst>
              <a:ext uri="{FF2B5EF4-FFF2-40B4-BE49-F238E27FC236}">
                <a16:creationId xmlns:a16="http://schemas.microsoft.com/office/drawing/2014/main" id="{4191A843-0FE3-88D9-99BF-6DC749F4DA5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08214" y="1916114"/>
            <a:ext cx="7775575" cy="4268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just" eaLnBrk="1" hangingPunct="1">
              <a:spcBef>
                <a:spcPct val="50000"/>
              </a:spcBef>
            </a:pPr>
            <a:r>
              <a:rPr lang="es-ES" altLang="es-ES" sz="2000" dirty="0">
                <a:latin typeface="Arial" panose="020B0604020202020204" pitchFamily="34" charset="0"/>
                <a:ea typeface="+mn-ea"/>
              </a:rPr>
              <a:t>El terremoto del 25 de enero y sus miles de réplicas (la principal de 5.8 Richter a las 5:00 pm), afectaron 28 municipios en cinco departamentos.</a:t>
            </a:r>
          </a:p>
          <a:p>
            <a:pPr eaLnBrk="1" hangingPunct="1"/>
            <a:endParaRPr lang="es-MX" altLang="es-ES" sz="2000" b="1" dirty="0">
              <a:latin typeface="Arial" panose="020B0604020202020204" pitchFamily="34" charset="0"/>
              <a:ea typeface="+mn-ea"/>
            </a:endParaRPr>
          </a:p>
          <a:p>
            <a:pPr eaLnBrk="1" hangingPunct="1"/>
            <a:r>
              <a:rPr lang="es-MX" altLang="es-ES" sz="2000" b="1" dirty="0">
                <a:latin typeface="Arial" panose="020B0604020202020204" pitchFamily="34" charset="0"/>
                <a:ea typeface="+mn-ea"/>
              </a:rPr>
              <a:t>Personas muertas: </a:t>
            </a:r>
            <a:r>
              <a:rPr lang="es-MX" altLang="es-ES" sz="2000" dirty="0">
                <a:latin typeface="Arial" panose="020B0604020202020204" pitchFamily="34" charset="0"/>
                <a:ea typeface="+mn-ea"/>
              </a:rPr>
              <a:t>1.186 personas</a:t>
            </a:r>
            <a:r>
              <a:rPr lang="es-MX" altLang="es-ES" sz="2000" b="1" dirty="0">
                <a:latin typeface="Arial" panose="020B0604020202020204" pitchFamily="34" charset="0"/>
                <a:ea typeface="+mn-ea"/>
              </a:rPr>
              <a:t> </a:t>
            </a:r>
          </a:p>
          <a:p>
            <a:pPr eaLnBrk="1" hangingPunct="1"/>
            <a:endParaRPr lang="es-MX" altLang="es-ES" sz="2000" b="1" dirty="0">
              <a:latin typeface="Arial" panose="020B0604020202020204" pitchFamily="34" charset="0"/>
              <a:ea typeface="+mn-ea"/>
            </a:endParaRPr>
          </a:p>
          <a:p>
            <a:pPr eaLnBrk="1" hangingPunct="1"/>
            <a:r>
              <a:rPr lang="es-MX" altLang="es-ES" sz="2000" b="1" dirty="0">
                <a:latin typeface="Arial" panose="020B0604020202020204" pitchFamily="34" charset="0"/>
                <a:ea typeface="+mn-ea"/>
              </a:rPr>
              <a:t>Personas heridas: </a:t>
            </a:r>
            <a:r>
              <a:rPr lang="es-MX" altLang="es-ES" sz="2000" dirty="0">
                <a:latin typeface="Arial" panose="020B0604020202020204" pitchFamily="34" charset="0"/>
                <a:ea typeface="+mn-ea"/>
              </a:rPr>
              <a:t>8.523 lesionadas</a:t>
            </a:r>
          </a:p>
          <a:p>
            <a:pPr eaLnBrk="1" hangingPunct="1"/>
            <a:endParaRPr lang="es-MX" altLang="es-ES" sz="2000" b="1" dirty="0">
              <a:latin typeface="Arial" panose="020B0604020202020204" pitchFamily="34" charset="0"/>
              <a:ea typeface="+mn-ea"/>
            </a:endParaRPr>
          </a:p>
          <a:p>
            <a:pPr algn="just" eaLnBrk="1" hangingPunct="1"/>
            <a:r>
              <a:rPr lang="es-MX" altLang="es-ES" sz="2000" b="1" dirty="0">
                <a:latin typeface="Arial" panose="020B0604020202020204" pitchFamily="34" charset="0"/>
                <a:ea typeface="+mn-ea"/>
              </a:rPr>
              <a:t>Viviendas afectadas: </a:t>
            </a:r>
            <a:r>
              <a:rPr lang="es-MX" altLang="es-ES" sz="2000" dirty="0">
                <a:latin typeface="Arial" panose="020B0604020202020204" pitchFamily="34" charset="0"/>
                <a:ea typeface="+mn-ea"/>
              </a:rPr>
              <a:t>Daños en 166.477 viviendas de un inventario total de 347.851 inmuebles. De las viviendas afectadas, 10.664 colapsaron totalmente. (Fuente: </a:t>
            </a:r>
            <a:r>
              <a:rPr lang="es-MX" altLang="es-ES" sz="1800" dirty="0">
                <a:latin typeface="Arial" panose="020B0604020202020204" pitchFamily="34" charset="0"/>
                <a:ea typeface="+mn-ea"/>
              </a:rPr>
              <a:t>“Eje Cafetero – Un pacto por la región”</a:t>
            </a:r>
            <a:r>
              <a:rPr lang="es-ES" altLang="es-ES" sz="1800" dirty="0">
                <a:latin typeface="Arial" panose="020B0604020202020204" pitchFamily="34" charset="0"/>
                <a:ea typeface="+mn-ea"/>
              </a:rPr>
              <a:t> – PNUD, 2004)</a:t>
            </a:r>
          </a:p>
          <a:p>
            <a:pPr eaLnBrk="1" hangingPunct="1"/>
            <a:endParaRPr lang="es-MX" altLang="es-ES" sz="1800" dirty="0">
              <a:latin typeface="Arial" panose="020B0604020202020204" pitchFamily="34" charset="0"/>
              <a:ea typeface="+mn-ea"/>
            </a:endParaRPr>
          </a:p>
          <a:p>
            <a:pPr eaLnBrk="1" hangingPunct="1"/>
            <a:r>
              <a:rPr lang="es-MX" altLang="es-ES" sz="1800" b="1" dirty="0">
                <a:latin typeface="Arial" panose="020B0604020202020204" pitchFamily="34" charset="0"/>
                <a:ea typeface="+mn-ea"/>
              </a:rPr>
              <a:t>Respuesta estatal:</a:t>
            </a:r>
            <a:r>
              <a:rPr lang="es-MX" altLang="es-ES" sz="1800" dirty="0">
                <a:latin typeface="Arial" panose="020B0604020202020204" pitchFamily="34" charset="0"/>
                <a:ea typeface="+mn-ea"/>
              </a:rPr>
              <a:t> Creación del FOREC</a:t>
            </a:r>
            <a:endParaRPr lang="es-ES" altLang="es-ES" sz="1800" dirty="0">
              <a:latin typeface="Arial" panose="020B0604020202020204" pitchFamily="34" charset="0"/>
              <a:ea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Text Box 2">
            <a:extLst>
              <a:ext uri="{FF2B5EF4-FFF2-40B4-BE49-F238E27FC236}">
                <a16:creationId xmlns:a16="http://schemas.microsoft.com/office/drawing/2014/main" id="{A110FA13-C49C-8DF1-3A64-0AACAD5923AB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1524000" y="1"/>
            <a:ext cx="457200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ot="10800000">
            <a:spAutoFit/>
          </a:bodyPr>
          <a:lstStyle>
            <a:lvl1pPr algn="ctr">
              <a:defRPr sz="2800" b="1">
                <a:solidFill>
                  <a:srgbClr val="FFCC66"/>
                </a:solidFill>
                <a:latin typeface="Tahoma" panose="020B0604030504040204" pitchFamily="34" charset="0"/>
              </a:defRPr>
            </a:lvl1pPr>
            <a:lvl2pPr marL="742950" indent="-285750" algn="ctr">
              <a:defRPr sz="2800" b="1">
                <a:solidFill>
                  <a:srgbClr val="FFCC66"/>
                </a:solidFill>
                <a:latin typeface="Tahoma" panose="020B0604030504040204" pitchFamily="34" charset="0"/>
              </a:defRPr>
            </a:lvl2pPr>
            <a:lvl3pPr marL="1143000" indent="-228600" algn="ctr">
              <a:defRPr sz="2800" b="1">
                <a:solidFill>
                  <a:srgbClr val="FFCC66"/>
                </a:solidFill>
                <a:latin typeface="Tahoma" panose="020B0604030504040204" pitchFamily="34" charset="0"/>
              </a:defRPr>
            </a:lvl3pPr>
            <a:lvl4pPr marL="1600200" indent="-228600" algn="ctr">
              <a:defRPr sz="2800" b="1">
                <a:solidFill>
                  <a:srgbClr val="FFCC66"/>
                </a:solidFill>
                <a:latin typeface="Tahoma" panose="020B0604030504040204" pitchFamily="34" charset="0"/>
              </a:defRPr>
            </a:lvl4pPr>
            <a:lvl5pPr marL="2057400" indent="-228600" algn="ctr">
              <a:defRPr sz="2800" b="1">
                <a:solidFill>
                  <a:srgbClr val="FFCC66"/>
                </a:solidFill>
                <a:latin typeface="Tahoma" panose="020B060403050404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CC66"/>
                </a:solidFill>
                <a:latin typeface="Tahoma" panose="020B060403050404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CC66"/>
                </a:solidFill>
                <a:latin typeface="Tahoma" panose="020B060403050404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CC66"/>
                </a:solidFill>
                <a:latin typeface="Tahoma" panose="020B060403050404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CC66"/>
                </a:solidFill>
                <a:latin typeface="Tahoma" panose="020B0604030504040204" pitchFamily="34" charset="0"/>
              </a:defRPr>
            </a:lvl9pPr>
          </a:lstStyle>
          <a:p>
            <a:pPr algn="l">
              <a:spcBef>
                <a:spcPct val="50000"/>
              </a:spcBef>
            </a:pPr>
            <a:endParaRPr lang="es-ES_tradnl" altLang="es-ES" sz="800" b="0" i="1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82947" name="Group 3">
            <a:extLst>
              <a:ext uri="{FF2B5EF4-FFF2-40B4-BE49-F238E27FC236}">
                <a16:creationId xmlns:a16="http://schemas.microsoft.com/office/drawing/2014/main" id="{81A88EBE-92C9-7CA3-0872-077729DCE715}"/>
              </a:ext>
            </a:extLst>
          </p:cNvPr>
          <p:cNvGrpSpPr>
            <a:grpSpLocks/>
          </p:cNvGrpSpPr>
          <p:nvPr/>
        </p:nvGrpSpPr>
        <p:grpSpPr bwMode="auto">
          <a:xfrm>
            <a:off x="1525588" y="30163"/>
            <a:ext cx="9144000" cy="6858000"/>
            <a:chOff x="109" y="-9"/>
            <a:chExt cx="5760" cy="4320"/>
          </a:xfrm>
        </p:grpSpPr>
        <p:pic>
          <p:nvPicPr>
            <p:cNvPr id="82948" name="Picture 4">
              <a:extLst>
                <a:ext uri="{FF2B5EF4-FFF2-40B4-BE49-F238E27FC236}">
                  <a16:creationId xmlns:a16="http://schemas.microsoft.com/office/drawing/2014/main" id="{398B1309-88CC-D7DD-2B1E-616A2E3C856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9" y="-9"/>
              <a:ext cx="5760" cy="43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66309" name="Freeform 5">
              <a:extLst>
                <a:ext uri="{FF2B5EF4-FFF2-40B4-BE49-F238E27FC236}">
                  <a16:creationId xmlns:a16="http://schemas.microsoft.com/office/drawing/2014/main" id="{E623745D-3280-54D3-B687-B12EA6CD3C1F}"/>
                </a:ext>
              </a:extLst>
            </p:cNvPr>
            <p:cNvSpPr>
              <a:spLocks/>
            </p:cNvSpPr>
            <p:nvPr/>
          </p:nvSpPr>
          <p:spPr bwMode="auto">
            <a:xfrm>
              <a:off x="1773" y="1462"/>
              <a:ext cx="2272" cy="156"/>
            </a:xfrm>
            <a:custGeom>
              <a:avLst/>
              <a:gdLst>
                <a:gd name="T0" fmla="*/ 0 w 2272"/>
                <a:gd name="T1" fmla="*/ 120 h 156"/>
                <a:gd name="T2" fmla="*/ 200 w 2272"/>
                <a:gd name="T3" fmla="*/ 120 h 156"/>
                <a:gd name="T4" fmla="*/ 436 w 2272"/>
                <a:gd name="T5" fmla="*/ 74 h 156"/>
                <a:gd name="T6" fmla="*/ 545 w 2272"/>
                <a:gd name="T7" fmla="*/ 74 h 156"/>
                <a:gd name="T8" fmla="*/ 681 w 2272"/>
                <a:gd name="T9" fmla="*/ 65 h 156"/>
                <a:gd name="T10" fmla="*/ 799 w 2272"/>
                <a:gd name="T11" fmla="*/ 47 h 156"/>
                <a:gd name="T12" fmla="*/ 954 w 2272"/>
                <a:gd name="T13" fmla="*/ 29 h 156"/>
                <a:gd name="T14" fmla="*/ 1072 w 2272"/>
                <a:gd name="T15" fmla="*/ 11 h 156"/>
                <a:gd name="T16" fmla="*/ 1172 w 2272"/>
                <a:gd name="T17" fmla="*/ 11 h 156"/>
                <a:gd name="T18" fmla="*/ 1272 w 2272"/>
                <a:gd name="T19" fmla="*/ 11 h 156"/>
                <a:gd name="T20" fmla="*/ 1508 w 2272"/>
                <a:gd name="T21" fmla="*/ 2 h 156"/>
                <a:gd name="T22" fmla="*/ 1672 w 2272"/>
                <a:gd name="T23" fmla="*/ 20 h 156"/>
                <a:gd name="T24" fmla="*/ 1836 w 2272"/>
                <a:gd name="T25" fmla="*/ 47 h 156"/>
                <a:gd name="T26" fmla="*/ 1945 w 2272"/>
                <a:gd name="T27" fmla="*/ 74 h 156"/>
                <a:gd name="T28" fmla="*/ 2045 w 2272"/>
                <a:gd name="T29" fmla="*/ 111 h 156"/>
                <a:gd name="T30" fmla="*/ 2272 w 2272"/>
                <a:gd name="T31" fmla="*/ 15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272" h="156">
                  <a:moveTo>
                    <a:pt x="0" y="120"/>
                  </a:moveTo>
                  <a:cubicBezTo>
                    <a:pt x="63" y="124"/>
                    <a:pt x="127" y="128"/>
                    <a:pt x="200" y="120"/>
                  </a:cubicBezTo>
                  <a:cubicBezTo>
                    <a:pt x="273" y="112"/>
                    <a:pt x="379" y="82"/>
                    <a:pt x="436" y="74"/>
                  </a:cubicBezTo>
                  <a:cubicBezTo>
                    <a:pt x="493" y="66"/>
                    <a:pt x="504" y="75"/>
                    <a:pt x="545" y="74"/>
                  </a:cubicBezTo>
                  <a:cubicBezTo>
                    <a:pt x="586" y="73"/>
                    <a:pt x="639" y="69"/>
                    <a:pt x="681" y="65"/>
                  </a:cubicBezTo>
                  <a:cubicBezTo>
                    <a:pt x="723" y="61"/>
                    <a:pt x="754" y="53"/>
                    <a:pt x="799" y="47"/>
                  </a:cubicBezTo>
                  <a:cubicBezTo>
                    <a:pt x="844" y="41"/>
                    <a:pt x="909" y="35"/>
                    <a:pt x="954" y="29"/>
                  </a:cubicBezTo>
                  <a:cubicBezTo>
                    <a:pt x="999" y="23"/>
                    <a:pt x="1036" y="14"/>
                    <a:pt x="1072" y="11"/>
                  </a:cubicBezTo>
                  <a:cubicBezTo>
                    <a:pt x="1108" y="8"/>
                    <a:pt x="1139" y="11"/>
                    <a:pt x="1172" y="11"/>
                  </a:cubicBezTo>
                  <a:cubicBezTo>
                    <a:pt x="1205" y="11"/>
                    <a:pt x="1216" y="12"/>
                    <a:pt x="1272" y="11"/>
                  </a:cubicBezTo>
                  <a:cubicBezTo>
                    <a:pt x="1328" y="10"/>
                    <a:pt x="1441" y="0"/>
                    <a:pt x="1508" y="2"/>
                  </a:cubicBezTo>
                  <a:cubicBezTo>
                    <a:pt x="1575" y="4"/>
                    <a:pt x="1617" y="13"/>
                    <a:pt x="1672" y="20"/>
                  </a:cubicBezTo>
                  <a:cubicBezTo>
                    <a:pt x="1727" y="27"/>
                    <a:pt x="1791" y="38"/>
                    <a:pt x="1836" y="47"/>
                  </a:cubicBezTo>
                  <a:cubicBezTo>
                    <a:pt x="1881" y="56"/>
                    <a:pt x="1910" y="63"/>
                    <a:pt x="1945" y="74"/>
                  </a:cubicBezTo>
                  <a:cubicBezTo>
                    <a:pt x="1980" y="85"/>
                    <a:pt x="1991" y="97"/>
                    <a:pt x="2045" y="111"/>
                  </a:cubicBezTo>
                  <a:cubicBezTo>
                    <a:pt x="2099" y="125"/>
                    <a:pt x="2242" y="149"/>
                    <a:pt x="2272" y="156"/>
                  </a:cubicBezTo>
                </a:path>
              </a:pathLst>
            </a:custGeom>
            <a:noFill/>
            <a:ln w="76200" cap="flat" cmpd="sng">
              <a:solidFill>
                <a:srgbClr val="FF6600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s-E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210" name="Picture 2">
            <a:extLst>
              <a:ext uri="{FF2B5EF4-FFF2-40B4-BE49-F238E27FC236}">
                <a16:creationId xmlns:a16="http://schemas.microsoft.com/office/drawing/2014/main" id="{4B624CB7-3F52-F354-EAEE-B5527FEE40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lum brigh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5560" y="692696"/>
            <a:ext cx="7596336" cy="56972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290" name="Object 2">
            <a:extLst>
              <a:ext uri="{FF2B5EF4-FFF2-40B4-BE49-F238E27FC236}">
                <a16:creationId xmlns:a16="http://schemas.microsoft.com/office/drawing/2014/main" id="{B35CDB3B-46A6-5AC7-1E6F-8B565F2CA544}"/>
              </a:ext>
            </a:extLst>
          </p:cNvPr>
          <p:cNvGraphicFramePr>
            <a:graphicFrameLocks noGrp="1" noChangeAspect="1"/>
          </p:cNvGraphicFramePr>
          <p:nvPr>
            <p:ph type="body" idx="1"/>
            <p:extLst>
              <p:ext uri="{D42A27DB-BD31-4B8C-83A1-F6EECF244321}">
                <p14:modId xmlns:p14="http://schemas.microsoft.com/office/powerpoint/2010/main" val="325625064"/>
              </p:ext>
            </p:extLst>
          </p:nvPr>
        </p:nvGraphicFramePr>
        <p:xfrm>
          <a:off x="1574250" y="297212"/>
          <a:ext cx="4602806" cy="309773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Archivo de imagen" r:id="rId2" imgW="6114286" imgH="4114286" progId="ImagenImageExpert">
                  <p:embed/>
                </p:oleObj>
              </mc:Choice>
              <mc:Fallback>
                <p:oleObj name="Archivo de imagen" r:id="rId2" imgW="6114286" imgH="4114286" progId="ImagenImageExpert">
                  <p:embed/>
                  <p:pic>
                    <p:nvPicPr>
                      <p:cNvPr id="12290" name="Object 2">
                        <a:extLst>
                          <a:ext uri="{FF2B5EF4-FFF2-40B4-BE49-F238E27FC236}">
                            <a16:creationId xmlns:a16="http://schemas.microsoft.com/office/drawing/2014/main" id="{B35CDB3B-46A6-5AC7-1E6F-8B565F2CA544}"/>
                          </a:ext>
                        </a:extLst>
                      </p:cNvPr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74250" y="297212"/>
                        <a:ext cx="4602806" cy="309773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" name="Picture 2">
            <a:extLst>
              <a:ext uri="{FF2B5EF4-FFF2-40B4-BE49-F238E27FC236}">
                <a16:creationId xmlns:a16="http://schemas.microsoft.com/office/drawing/2014/main" id="{35C1464D-0BDB-CE57-8881-3CD4EE555D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lum bright="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0530" y="288125"/>
            <a:ext cx="4095950" cy="30726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16B61869-2690-1649-6768-C3AB25E2B8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0530" y="3458320"/>
            <a:ext cx="4089364" cy="30670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">
            <a:extLst>
              <a:ext uri="{FF2B5EF4-FFF2-40B4-BE49-F238E27FC236}">
                <a16:creationId xmlns:a16="http://schemas.microsoft.com/office/drawing/2014/main" id="{9F27E2BA-2FD0-BC94-6729-83D3345F6D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lum bright="12000" contrast="-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7157" y="3474386"/>
            <a:ext cx="4602806" cy="30509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 Box 1026">
            <a:extLst>
              <a:ext uri="{FF2B5EF4-FFF2-40B4-BE49-F238E27FC236}">
                <a16:creationId xmlns:a16="http://schemas.microsoft.com/office/drawing/2014/main" id="{81CA1D32-0667-B28E-9519-79AE3F34565D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1524000" y="1"/>
            <a:ext cx="457200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ot="10800000">
            <a:spAutoFit/>
          </a:bodyPr>
          <a:lstStyle>
            <a:lvl1pPr algn="ctr">
              <a:defRPr sz="2800" b="1">
                <a:solidFill>
                  <a:srgbClr val="FFCC66"/>
                </a:solidFill>
                <a:latin typeface="Tahoma" panose="020B0604030504040204" pitchFamily="34" charset="0"/>
              </a:defRPr>
            </a:lvl1pPr>
            <a:lvl2pPr marL="742950" indent="-285750" algn="ctr">
              <a:defRPr sz="2800" b="1">
                <a:solidFill>
                  <a:srgbClr val="FFCC66"/>
                </a:solidFill>
                <a:latin typeface="Tahoma" panose="020B0604030504040204" pitchFamily="34" charset="0"/>
              </a:defRPr>
            </a:lvl2pPr>
            <a:lvl3pPr marL="1143000" indent="-228600" algn="ctr">
              <a:defRPr sz="2800" b="1">
                <a:solidFill>
                  <a:srgbClr val="FFCC66"/>
                </a:solidFill>
                <a:latin typeface="Tahoma" panose="020B0604030504040204" pitchFamily="34" charset="0"/>
              </a:defRPr>
            </a:lvl3pPr>
            <a:lvl4pPr marL="1600200" indent="-228600" algn="ctr">
              <a:defRPr sz="2800" b="1">
                <a:solidFill>
                  <a:srgbClr val="FFCC66"/>
                </a:solidFill>
                <a:latin typeface="Tahoma" panose="020B0604030504040204" pitchFamily="34" charset="0"/>
              </a:defRPr>
            </a:lvl4pPr>
            <a:lvl5pPr marL="2057400" indent="-228600" algn="ctr">
              <a:defRPr sz="2800" b="1">
                <a:solidFill>
                  <a:srgbClr val="FFCC66"/>
                </a:solidFill>
                <a:latin typeface="Tahoma" panose="020B060403050404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CC66"/>
                </a:solidFill>
                <a:latin typeface="Tahoma" panose="020B060403050404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CC66"/>
                </a:solidFill>
                <a:latin typeface="Tahoma" panose="020B060403050404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CC66"/>
                </a:solidFill>
                <a:latin typeface="Tahoma" panose="020B060403050404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CC66"/>
                </a:solidFill>
                <a:latin typeface="Tahoma" panose="020B0604030504040204" pitchFamily="34" charset="0"/>
              </a:defRPr>
            </a:lvl9pPr>
          </a:lstStyle>
          <a:p>
            <a:pPr algn="l">
              <a:spcBef>
                <a:spcPct val="50000"/>
              </a:spcBef>
            </a:pPr>
            <a:endParaRPr lang="es-ES_tradnl" altLang="es-ES" sz="800" b="0" i="1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9459" name="Picture 1027">
            <a:extLst>
              <a:ext uri="{FF2B5EF4-FFF2-40B4-BE49-F238E27FC236}">
                <a16:creationId xmlns:a16="http://schemas.microsoft.com/office/drawing/2014/main" id="{4C595823-1DE5-4676-E897-B488883DFA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lum bright="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1249" y="0"/>
            <a:ext cx="10379327" cy="69573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F83F36C-3BDD-4896-AFCA-C0ED84B5FD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dirty="0"/>
              <a:t>Diseño óptimo</a:t>
            </a:r>
          </a:p>
        </p:txBody>
      </p:sp>
      <p:sp>
        <p:nvSpPr>
          <p:cNvPr id="4" name="Rectángulo 3">
            <a:extLst>
              <a:ext uri="{FF2B5EF4-FFF2-40B4-BE49-F238E27FC236}">
                <a16:creationId xmlns:a16="http://schemas.microsoft.com/office/drawing/2014/main" id="{F4FFD955-1AF1-4D2A-8B86-00C6C77064B2}"/>
              </a:ext>
            </a:extLst>
          </p:cNvPr>
          <p:cNvSpPr/>
          <p:nvPr/>
        </p:nvSpPr>
        <p:spPr>
          <a:xfrm>
            <a:off x="600532" y="1632120"/>
            <a:ext cx="932675" cy="72008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s-CO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24" name="Rectángulo 23">
            <a:extLst>
              <a:ext uri="{FF2B5EF4-FFF2-40B4-BE49-F238E27FC236}">
                <a16:creationId xmlns:a16="http://schemas.microsoft.com/office/drawing/2014/main" id="{5CEB3D6C-1AD8-4BBE-A4F3-C23FCAD5B76F}"/>
              </a:ext>
            </a:extLst>
          </p:cNvPr>
          <p:cNvSpPr/>
          <p:nvPr/>
        </p:nvSpPr>
        <p:spPr>
          <a:xfrm>
            <a:off x="577673" y="2059751"/>
            <a:ext cx="932675" cy="72008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s-CO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25" name="Rectángulo 24">
            <a:extLst>
              <a:ext uri="{FF2B5EF4-FFF2-40B4-BE49-F238E27FC236}">
                <a16:creationId xmlns:a16="http://schemas.microsoft.com/office/drawing/2014/main" id="{15229B35-EBF5-410A-9FA6-6006185EC665}"/>
              </a:ext>
            </a:extLst>
          </p:cNvPr>
          <p:cNvSpPr/>
          <p:nvPr/>
        </p:nvSpPr>
        <p:spPr>
          <a:xfrm>
            <a:off x="589103" y="2481224"/>
            <a:ext cx="932675" cy="72008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s-CO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cxnSp>
        <p:nvCxnSpPr>
          <p:cNvPr id="6" name="Conector recto de flecha 5">
            <a:extLst>
              <a:ext uri="{FF2B5EF4-FFF2-40B4-BE49-F238E27FC236}">
                <a16:creationId xmlns:a16="http://schemas.microsoft.com/office/drawing/2014/main" id="{6EC37FC4-3AAF-495B-AE91-FABFEB3B8858}"/>
              </a:ext>
            </a:extLst>
          </p:cNvPr>
          <p:cNvCxnSpPr>
            <a:cxnSpLocks/>
          </p:cNvCxnSpPr>
          <p:nvPr/>
        </p:nvCxnSpPr>
        <p:spPr>
          <a:xfrm>
            <a:off x="3647728" y="3174649"/>
            <a:ext cx="7776864" cy="441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Conector recto de flecha 8">
            <a:extLst>
              <a:ext uri="{FF2B5EF4-FFF2-40B4-BE49-F238E27FC236}">
                <a16:creationId xmlns:a16="http://schemas.microsoft.com/office/drawing/2014/main" id="{3426CDCF-B447-46F4-A544-1564C34AADCB}"/>
              </a:ext>
            </a:extLst>
          </p:cNvPr>
          <p:cNvCxnSpPr>
            <a:cxnSpLocks/>
          </p:cNvCxnSpPr>
          <p:nvPr/>
        </p:nvCxnSpPr>
        <p:spPr>
          <a:xfrm flipV="1">
            <a:off x="3647728" y="1594890"/>
            <a:ext cx="0" cy="157975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2" name="CuadroTexto 41">
            <a:extLst>
              <a:ext uri="{FF2B5EF4-FFF2-40B4-BE49-F238E27FC236}">
                <a16:creationId xmlns:a16="http://schemas.microsoft.com/office/drawing/2014/main" id="{2F0E7885-D6A1-46D5-BD9F-E929AC2AC3A3}"/>
              </a:ext>
            </a:extLst>
          </p:cNvPr>
          <p:cNvSpPr txBox="1"/>
          <p:nvPr/>
        </p:nvSpPr>
        <p:spPr>
          <a:xfrm>
            <a:off x="2508889" y="2027240"/>
            <a:ext cx="42191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 Lt BT" panose="020B0402020204020303" pitchFamily="34" charset="0"/>
                <a:ea typeface="ＭＳ Ｐゴシック" pitchFamily="34" charset="-128"/>
                <a:cs typeface="+mn-cs"/>
              </a:rPr>
              <a:t>$</a:t>
            </a:r>
          </a:p>
        </p:txBody>
      </p:sp>
      <p:cxnSp>
        <p:nvCxnSpPr>
          <p:cNvPr id="44" name="Conector recto 43">
            <a:extLst>
              <a:ext uri="{FF2B5EF4-FFF2-40B4-BE49-F238E27FC236}">
                <a16:creationId xmlns:a16="http://schemas.microsoft.com/office/drawing/2014/main" id="{093D5C0A-787B-4B1B-ADF5-51F875E2F017}"/>
              </a:ext>
            </a:extLst>
          </p:cNvPr>
          <p:cNvCxnSpPr/>
          <p:nvPr/>
        </p:nvCxnSpPr>
        <p:spPr>
          <a:xfrm flipV="1">
            <a:off x="4295800" y="2696022"/>
            <a:ext cx="0" cy="47862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5" name="Conector recto 44">
            <a:extLst>
              <a:ext uri="{FF2B5EF4-FFF2-40B4-BE49-F238E27FC236}">
                <a16:creationId xmlns:a16="http://schemas.microsoft.com/office/drawing/2014/main" id="{B065AC3B-AED4-4334-BF5E-D9D5F7382F77}"/>
              </a:ext>
            </a:extLst>
          </p:cNvPr>
          <p:cNvCxnSpPr>
            <a:cxnSpLocks/>
          </p:cNvCxnSpPr>
          <p:nvPr/>
        </p:nvCxnSpPr>
        <p:spPr>
          <a:xfrm flipV="1">
            <a:off x="5663952" y="2098946"/>
            <a:ext cx="0" cy="107570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7" name="Conector recto 46">
            <a:extLst>
              <a:ext uri="{FF2B5EF4-FFF2-40B4-BE49-F238E27FC236}">
                <a16:creationId xmlns:a16="http://schemas.microsoft.com/office/drawing/2014/main" id="{AE7333C6-FC7D-436E-A86D-34FD1D382682}"/>
              </a:ext>
            </a:extLst>
          </p:cNvPr>
          <p:cNvCxnSpPr>
            <a:cxnSpLocks/>
          </p:cNvCxnSpPr>
          <p:nvPr/>
        </p:nvCxnSpPr>
        <p:spPr>
          <a:xfrm flipV="1">
            <a:off x="6456040" y="2471769"/>
            <a:ext cx="0" cy="70288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9" name="Conector recto 48">
            <a:extLst>
              <a:ext uri="{FF2B5EF4-FFF2-40B4-BE49-F238E27FC236}">
                <a16:creationId xmlns:a16="http://schemas.microsoft.com/office/drawing/2014/main" id="{02A7E3BE-EC55-4878-B713-D35DE4AAF338}"/>
              </a:ext>
            </a:extLst>
          </p:cNvPr>
          <p:cNvCxnSpPr>
            <a:cxnSpLocks/>
          </p:cNvCxnSpPr>
          <p:nvPr/>
        </p:nvCxnSpPr>
        <p:spPr>
          <a:xfrm flipV="1">
            <a:off x="10344472" y="1954930"/>
            <a:ext cx="0" cy="1219719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1" name="Conector recto 50">
            <a:extLst>
              <a:ext uri="{FF2B5EF4-FFF2-40B4-BE49-F238E27FC236}">
                <a16:creationId xmlns:a16="http://schemas.microsoft.com/office/drawing/2014/main" id="{8EB9D8B3-B0C4-466D-B75C-E119C5D326EC}"/>
              </a:ext>
            </a:extLst>
          </p:cNvPr>
          <p:cNvCxnSpPr>
            <a:cxnSpLocks/>
          </p:cNvCxnSpPr>
          <p:nvPr/>
        </p:nvCxnSpPr>
        <p:spPr>
          <a:xfrm flipV="1">
            <a:off x="10776520" y="2935335"/>
            <a:ext cx="0" cy="23931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3" name="Conector recto 52">
            <a:extLst>
              <a:ext uri="{FF2B5EF4-FFF2-40B4-BE49-F238E27FC236}">
                <a16:creationId xmlns:a16="http://schemas.microsoft.com/office/drawing/2014/main" id="{3BB09070-A278-4434-9E3D-B9949D768CB8}"/>
              </a:ext>
            </a:extLst>
          </p:cNvPr>
          <p:cNvCxnSpPr>
            <a:cxnSpLocks/>
          </p:cNvCxnSpPr>
          <p:nvPr/>
        </p:nvCxnSpPr>
        <p:spPr>
          <a:xfrm flipV="1">
            <a:off x="8184232" y="2935334"/>
            <a:ext cx="0" cy="23931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6" name="Rectángulo 55">
            <a:extLst>
              <a:ext uri="{FF2B5EF4-FFF2-40B4-BE49-F238E27FC236}">
                <a16:creationId xmlns:a16="http://schemas.microsoft.com/office/drawing/2014/main" id="{91DB1A33-95B1-475D-82E4-F14A27158B25}"/>
              </a:ext>
            </a:extLst>
          </p:cNvPr>
          <p:cNvSpPr/>
          <p:nvPr/>
        </p:nvSpPr>
        <p:spPr>
          <a:xfrm>
            <a:off x="600532" y="4365104"/>
            <a:ext cx="932675" cy="72008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s-CO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57" name="Rectángulo 56">
            <a:extLst>
              <a:ext uri="{FF2B5EF4-FFF2-40B4-BE49-F238E27FC236}">
                <a16:creationId xmlns:a16="http://schemas.microsoft.com/office/drawing/2014/main" id="{1608CE43-EEAE-43FA-92AB-E7DA73AF6908}"/>
              </a:ext>
            </a:extLst>
          </p:cNvPr>
          <p:cNvSpPr/>
          <p:nvPr/>
        </p:nvSpPr>
        <p:spPr>
          <a:xfrm>
            <a:off x="577673" y="4792735"/>
            <a:ext cx="932675" cy="72008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s-CO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58" name="Rectángulo 57">
            <a:extLst>
              <a:ext uri="{FF2B5EF4-FFF2-40B4-BE49-F238E27FC236}">
                <a16:creationId xmlns:a16="http://schemas.microsoft.com/office/drawing/2014/main" id="{A2CF2145-8FFB-47E5-AD4B-CADDB7D2BA52}"/>
              </a:ext>
            </a:extLst>
          </p:cNvPr>
          <p:cNvSpPr/>
          <p:nvPr/>
        </p:nvSpPr>
        <p:spPr>
          <a:xfrm>
            <a:off x="589103" y="5214208"/>
            <a:ext cx="932675" cy="72008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s-CO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59" name="CuadroTexto 58">
            <a:extLst>
              <a:ext uri="{FF2B5EF4-FFF2-40B4-BE49-F238E27FC236}">
                <a16:creationId xmlns:a16="http://schemas.microsoft.com/office/drawing/2014/main" id="{1FCA7F3B-22FD-412A-960C-BD42428F64A0}"/>
              </a:ext>
            </a:extLst>
          </p:cNvPr>
          <p:cNvSpPr txBox="1"/>
          <p:nvPr/>
        </p:nvSpPr>
        <p:spPr>
          <a:xfrm>
            <a:off x="2421837" y="4653719"/>
            <a:ext cx="58381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5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 Lt BT" panose="020B0402020204020303" pitchFamily="34" charset="0"/>
                <a:ea typeface="ＭＳ Ｐゴシック" pitchFamily="34" charset="-128"/>
                <a:cs typeface="+mn-cs"/>
              </a:rPr>
              <a:t>$</a:t>
            </a:r>
          </a:p>
        </p:txBody>
      </p:sp>
      <p:cxnSp>
        <p:nvCxnSpPr>
          <p:cNvPr id="60" name="Conector recto de flecha 59">
            <a:extLst>
              <a:ext uri="{FF2B5EF4-FFF2-40B4-BE49-F238E27FC236}">
                <a16:creationId xmlns:a16="http://schemas.microsoft.com/office/drawing/2014/main" id="{A7BEF2E0-8C06-412E-AB54-B3FA2CAEA7F3}"/>
              </a:ext>
            </a:extLst>
          </p:cNvPr>
          <p:cNvCxnSpPr>
            <a:cxnSpLocks/>
          </p:cNvCxnSpPr>
          <p:nvPr/>
        </p:nvCxnSpPr>
        <p:spPr>
          <a:xfrm>
            <a:off x="3647728" y="5913276"/>
            <a:ext cx="7776864" cy="441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1" name="Conector recto de flecha 60">
            <a:extLst>
              <a:ext uri="{FF2B5EF4-FFF2-40B4-BE49-F238E27FC236}">
                <a16:creationId xmlns:a16="http://schemas.microsoft.com/office/drawing/2014/main" id="{937E4BF7-026E-4133-8024-AD37E6BB7F3C}"/>
              </a:ext>
            </a:extLst>
          </p:cNvPr>
          <p:cNvCxnSpPr>
            <a:cxnSpLocks/>
          </p:cNvCxnSpPr>
          <p:nvPr/>
        </p:nvCxnSpPr>
        <p:spPr>
          <a:xfrm flipV="1">
            <a:off x="3647728" y="4549541"/>
            <a:ext cx="0" cy="136373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2" name="Conector recto 61">
            <a:extLst>
              <a:ext uri="{FF2B5EF4-FFF2-40B4-BE49-F238E27FC236}">
                <a16:creationId xmlns:a16="http://schemas.microsoft.com/office/drawing/2014/main" id="{DB1A4975-BDB8-47CC-A71C-41245E09A958}"/>
              </a:ext>
            </a:extLst>
          </p:cNvPr>
          <p:cNvCxnSpPr>
            <a:cxnSpLocks/>
          </p:cNvCxnSpPr>
          <p:nvPr/>
        </p:nvCxnSpPr>
        <p:spPr>
          <a:xfrm flipV="1">
            <a:off x="4295800" y="5805264"/>
            <a:ext cx="0" cy="10801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3" name="Conector recto 62">
            <a:extLst>
              <a:ext uri="{FF2B5EF4-FFF2-40B4-BE49-F238E27FC236}">
                <a16:creationId xmlns:a16="http://schemas.microsoft.com/office/drawing/2014/main" id="{438998FF-DD84-4531-A2B7-AF86530165C7}"/>
              </a:ext>
            </a:extLst>
          </p:cNvPr>
          <p:cNvCxnSpPr>
            <a:cxnSpLocks/>
          </p:cNvCxnSpPr>
          <p:nvPr/>
        </p:nvCxnSpPr>
        <p:spPr>
          <a:xfrm flipV="1">
            <a:off x="5663952" y="5673961"/>
            <a:ext cx="0" cy="23931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4" name="Conector recto 63">
            <a:extLst>
              <a:ext uri="{FF2B5EF4-FFF2-40B4-BE49-F238E27FC236}">
                <a16:creationId xmlns:a16="http://schemas.microsoft.com/office/drawing/2014/main" id="{CF5355E4-4BDA-4167-A6DA-08AE6633F874}"/>
              </a:ext>
            </a:extLst>
          </p:cNvPr>
          <p:cNvCxnSpPr>
            <a:cxnSpLocks/>
          </p:cNvCxnSpPr>
          <p:nvPr/>
        </p:nvCxnSpPr>
        <p:spPr>
          <a:xfrm flipV="1">
            <a:off x="6456040" y="5805264"/>
            <a:ext cx="0" cy="10801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5" name="Conector recto 64">
            <a:extLst>
              <a:ext uri="{FF2B5EF4-FFF2-40B4-BE49-F238E27FC236}">
                <a16:creationId xmlns:a16="http://schemas.microsoft.com/office/drawing/2014/main" id="{8E6056F2-5179-43C2-8ABE-8C43A8A54673}"/>
              </a:ext>
            </a:extLst>
          </p:cNvPr>
          <p:cNvCxnSpPr>
            <a:cxnSpLocks/>
          </p:cNvCxnSpPr>
          <p:nvPr/>
        </p:nvCxnSpPr>
        <p:spPr>
          <a:xfrm flipV="1">
            <a:off x="10344472" y="5398645"/>
            <a:ext cx="0" cy="51463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0" name="CuadroTexto 79">
            <a:extLst>
              <a:ext uri="{FF2B5EF4-FFF2-40B4-BE49-F238E27FC236}">
                <a16:creationId xmlns:a16="http://schemas.microsoft.com/office/drawing/2014/main" id="{32848355-5F8B-4B88-B02F-C66419E0D458}"/>
              </a:ext>
            </a:extLst>
          </p:cNvPr>
          <p:cNvSpPr txBox="1"/>
          <p:nvPr/>
        </p:nvSpPr>
        <p:spPr>
          <a:xfrm>
            <a:off x="11058947" y="3227329"/>
            <a:ext cx="73129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2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" panose="020B0602030504020204" pitchFamily="34" charset="0"/>
                <a:ea typeface="ＭＳ Ｐゴシック" pitchFamily="34" charset="-128"/>
                <a:cs typeface="+mn-cs"/>
              </a:rPr>
              <a:t>Tiempo</a:t>
            </a:r>
          </a:p>
        </p:txBody>
      </p:sp>
      <p:sp>
        <p:nvSpPr>
          <p:cNvPr id="81" name="CuadroTexto 80">
            <a:extLst>
              <a:ext uri="{FF2B5EF4-FFF2-40B4-BE49-F238E27FC236}">
                <a16:creationId xmlns:a16="http://schemas.microsoft.com/office/drawing/2014/main" id="{8617A464-AA76-4BA7-B6BE-E37D33ECF62D}"/>
              </a:ext>
            </a:extLst>
          </p:cNvPr>
          <p:cNvSpPr txBox="1"/>
          <p:nvPr/>
        </p:nvSpPr>
        <p:spPr>
          <a:xfrm>
            <a:off x="11057234" y="5961539"/>
            <a:ext cx="73129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2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" panose="020B0602030504020204" pitchFamily="34" charset="0"/>
                <a:ea typeface="ＭＳ Ｐゴシック" pitchFamily="34" charset="-128"/>
                <a:cs typeface="+mn-cs"/>
              </a:rPr>
              <a:t>Tiempo</a:t>
            </a:r>
          </a:p>
        </p:txBody>
      </p:sp>
      <p:sp>
        <p:nvSpPr>
          <p:cNvPr id="83" name="CuadroTexto 82">
            <a:extLst>
              <a:ext uri="{FF2B5EF4-FFF2-40B4-BE49-F238E27FC236}">
                <a16:creationId xmlns:a16="http://schemas.microsoft.com/office/drawing/2014/main" id="{5F00F537-6B1A-4B77-A2F6-679A0EFABB77}"/>
              </a:ext>
            </a:extLst>
          </p:cNvPr>
          <p:cNvSpPr txBox="1"/>
          <p:nvPr/>
        </p:nvSpPr>
        <p:spPr>
          <a:xfrm>
            <a:off x="3647728" y="689374"/>
            <a:ext cx="30963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" panose="020B0602030504020204" pitchFamily="34" charset="0"/>
                <a:ea typeface="ＭＳ Ｐゴシック" pitchFamily="34" charset="-128"/>
                <a:cs typeface="+mn-cs"/>
              </a:rPr>
              <a:t>Costo pérdidas futuras</a:t>
            </a:r>
          </a:p>
        </p:txBody>
      </p:sp>
      <p:sp>
        <p:nvSpPr>
          <p:cNvPr id="84" name="CuadroTexto 83">
            <a:extLst>
              <a:ext uri="{FF2B5EF4-FFF2-40B4-BE49-F238E27FC236}">
                <a16:creationId xmlns:a16="http://schemas.microsoft.com/office/drawing/2014/main" id="{615A6E24-0F0A-4A53-A8E3-04AA77B76615}"/>
              </a:ext>
            </a:extLst>
          </p:cNvPr>
          <p:cNvSpPr txBox="1"/>
          <p:nvPr/>
        </p:nvSpPr>
        <p:spPr>
          <a:xfrm>
            <a:off x="1919536" y="696117"/>
            <a:ext cx="14817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" panose="020B0602030504020204" pitchFamily="34" charset="0"/>
                <a:ea typeface="ＭＳ Ｐゴシック" pitchFamily="34" charset="-128"/>
                <a:cs typeface="+mn-cs"/>
              </a:rPr>
              <a:t>Costo inicial</a:t>
            </a:r>
          </a:p>
        </p:txBody>
      </p:sp>
      <p:sp>
        <p:nvSpPr>
          <p:cNvPr id="19" name="Rectángulo 18">
            <a:extLst>
              <a:ext uri="{FF2B5EF4-FFF2-40B4-BE49-F238E27FC236}">
                <a16:creationId xmlns:a16="http://schemas.microsoft.com/office/drawing/2014/main" id="{1DBF6727-0913-41F2-99AB-431DFDD7C958}"/>
              </a:ext>
            </a:extLst>
          </p:cNvPr>
          <p:cNvSpPr/>
          <p:nvPr/>
        </p:nvSpPr>
        <p:spPr>
          <a:xfrm>
            <a:off x="1487488" y="1632120"/>
            <a:ext cx="45719" cy="1368152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s-CO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3" name="Rectángulo 2">
            <a:extLst>
              <a:ext uri="{FF2B5EF4-FFF2-40B4-BE49-F238E27FC236}">
                <a16:creationId xmlns:a16="http://schemas.microsoft.com/office/drawing/2014/main" id="{1549E2FD-DFB0-4110-A6DE-ED9A9AD01F7F}"/>
              </a:ext>
            </a:extLst>
          </p:cNvPr>
          <p:cNvSpPr/>
          <p:nvPr/>
        </p:nvSpPr>
        <p:spPr>
          <a:xfrm>
            <a:off x="577673" y="1632120"/>
            <a:ext cx="45719" cy="1368152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s-CO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54" name="Rectángulo 53">
            <a:extLst>
              <a:ext uri="{FF2B5EF4-FFF2-40B4-BE49-F238E27FC236}">
                <a16:creationId xmlns:a16="http://schemas.microsoft.com/office/drawing/2014/main" id="{724B1329-2022-4988-AC64-626CF60B2886}"/>
              </a:ext>
            </a:extLst>
          </p:cNvPr>
          <p:cNvSpPr/>
          <p:nvPr/>
        </p:nvSpPr>
        <p:spPr>
          <a:xfrm>
            <a:off x="577673" y="4365104"/>
            <a:ext cx="144016" cy="1368152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s-CO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55" name="Rectángulo 54">
            <a:extLst>
              <a:ext uri="{FF2B5EF4-FFF2-40B4-BE49-F238E27FC236}">
                <a16:creationId xmlns:a16="http://schemas.microsoft.com/office/drawing/2014/main" id="{7AAEDD0E-4BC2-4E08-9C13-B293BFE620E2}"/>
              </a:ext>
            </a:extLst>
          </p:cNvPr>
          <p:cNvSpPr/>
          <p:nvPr/>
        </p:nvSpPr>
        <p:spPr>
          <a:xfrm>
            <a:off x="1389192" y="4365104"/>
            <a:ext cx="144015" cy="1368152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s-CO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86" name="Rectángulo 85">
            <a:extLst>
              <a:ext uri="{FF2B5EF4-FFF2-40B4-BE49-F238E27FC236}">
                <a16:creationId xmlns:a16="http://schemas.microsoft.com/office/drawing/2014/main" id="{C2A20CC6-C6E1-4832-A1B1-00377B695B12}"/>
              </a:ext>
            </a:extLst>
          </p:cNvPr>
          <p:cNvSpPr/>
          <p:nvPr/>
        </p:nvSpPr>
        <p:spPr>
          <a:xfrm>
            <a:off x="335360" y="3000272"/>
            <a:ext cx="1440149" cy="174377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s-CO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87" name="Rectángulo 86">
            <a:extLst>
              <a:ext uri="{FF2B5EF4-FFF2-40B4-BE49-F238E27FC236}">
                <a16:creationId xmlns:a16="http://schemas.microsoft.com/office/drawing/2014/main" id="{FE2DCF91-F478-47B5-B8EE-E1C9292A153A}"/>
              </a:ext>
            </a:extLst>
          </p:cNvPr>
          <p:cNvSpPr/>
          <p:nvPr/>
        </p:nvSpPr>
        <p:spPr>
          <a:xfrm>
            <a:off x="335360" y="5733611"/>
            <a:ext cx="1440149" cy="174377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s-CO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cxnSp>
        <p:nvCxnSpPr>
          <p:cNvPr id="89" name="Conector recto 88">
            <a:extLst>
              <a:ext uri="{FF2B5EF4-FFF2-40B4-BE49-F238E27FC236}">
                <a16:creationId xmlns:a16="http://schemas.microsoft.com/office/drawing/2014/main" id="{FA3C3703-E679-4212-B5C0-DD62A72F1ABB}"/>
              </a:ext>
            </a:extLst>
          </p:cNvPr>
          <p:cNvCxnSpPr>
            <a:cxnSpLocks/>
          </p:cNvCxnSpPr>
          <p:nvPr/>
        </p:nvCxnSpPr>
        <p:spPr>
          <a:xfrm>
            <a:off x="1847528" y="689376"/>
            <a:ext cx="0" cy="5830419"/>
          </a:xfrm>
          <a:prstGeom prst="line">
            <a:avLst/>
          </a:prstGeom>
          <a:ln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1" name="Conector recto 90">
            <a:extLst>
              <a:ext uri="{FF2B5EF4-FFF2-40B4-BE49-F238E27FC236}">
                <a16:creationId xmlns:a16="http://schemas.microsoft.com/office/drawing/2014/main" id="{81DE0C2B-F28F-4E3B-8695-9103CEF5B9A2}"/>
              </a:ext>
            </a:extLst>
          </p:cNvPr>
          <p:cNvCxnSpPr>
            <a:cxnSpLocks/>
          </p:cNvCxnSpPr>
          <p:nvPr/>
        </p:nvCxnSpPr>
        <p:spPr>
          <a:xfrm>
            <a:off x="3431704" y="689375"/>
            <a:ext cx="0" cy="5830419"/>
          </a:xfrm>
          <a:prstGeom prst="line">
            <a:avLst/>
          </a:prstGeom>
          <a:ln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2" name="Conector recto 91">
            <a:extLst>
              <a:ext uri="{FF2B5EF4-FFF2-40B4-BE49-F238E27FC236}">
                <a16:creationId xmlns:a16="http://schemas.microsoft.com/office/drawing/2014/main" id="{F3208F0B-CDAB-4A2B-B1BA-4824CA8AFBD0}"/>
              </a:ext>
            </a:extLst>
          </p:cNvPr>
          <p:cNvCxnSpPr>
            <a:cxnSpLocks/>
          </p:cNvCxnSpPr>
          <p:nvPr/>
        </p:nvCxnSpPr>
        <p:spPr>
          <a:xfrm flipH="1">
            <a:off x="335360" y="3717032"/>
            <a:ext cx="11453165" cy="0"/>
          </a:xfrm>
          <a:prstGeom prst="line">
            <a:avLst/>
          </a:prstGeom>
          <a:ln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5" name="CuadroTexto 94">
            <a:extLst>
              <a:ext uri="{FF2B5EF4-FFF2-40B4-BE49-F238E27FC236}">
                <a16:creationId xmlns:a16="http://schemas.microsoft.com/office/drawing/2014/main" id="{331C9396-ADAE-4523-9D3B-0CFFB105444B}"/>
              </a:ext>
            </a:extLst>
          </p:cNvPr>
          <p:cNvSpPr txBox="1"/>
          <p:nvPr/>
        </p:nvSpPr>
        <p:spPr>
          <a:xfrm>
            <a:off x="391229" y="701363"/>
            <a:ext cx="13017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" panose="020B0602030504020204" pitchFamily="34" charset="0"/>
                <a:ea typeface="ＭＳ Ｐゴシック" pitchFamily="34" charset="-128"/>
                <a:cs typeface="+mn-cs"/>
              </a:rPr>
              <a:t>Estructura</a:t>
            </a:r>
          </a:p>
        </p:txBody>
      </p:sp>
      <p:sp>
        <p:nvSpPr>
          <p:cNvPr id="96" name="CuadroTexto 95">
            <a:extLst>
              <a:ext uri="{FF2B5EF4-FFF2-40B4-BE49-F238E27FC236}">
                <a16:creationId xmlns:a16="http://schemas.microsoft.com/office/drawing/2014/main" id="{D5E89CBD-33FB-4886-9726-75783F108E21}"/>
              </a:ext>
            </a:extLst>
          </p:cNvPr>
          <p:cNvSpPr txBox="1"/>
          <p:nvPr/>
        </p:nvSpPr>
        <p:spPr>
          <a:xfrm>
            <a:off x="3523056" y="1262788"/>
            <a:ext cx="3305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" panose="020B0602030504020204" pitchFamily="34" charset="0"/>
                <a:ea typeface="ＭＳ Ｐゴシック" pitchFamily="34" charset="-128"/>
                <a:cs typeface="+mn-cs"/>
              </a:rPr>
              <a:t>$</a:t>
            </a:r>
          </a:p>
        </p:txBody>
      </p:sp>
      <p:sp>
        <p:nvSpPr>
          <p:cNvPr id="97" name="CuadroTexto 96">
            <a:extLst>
              <a:ext uri="{FF2B5EF4-FFF2-40B4-BE49-F238E27FC236}">
                <a16:creationId xmlns:a16="http://schemas.microsoft.com/office/drawing/2014/main" id="{C04ED1BF-1EA6-4F7B-B27E-01D919150227}"/>
              </a:ext>
            </a:extLst>
          </p:cNvPr>
          <p:cNvSpPr txBox="1"/>
          <p:nvPr/>
        </p:nvSpPr>
        <p:spPr>
          <a:xfrm>
            <a:off x="3543411" y="4196683"/>
            <a:ext cx="3305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" panose="020B0602030504020204" pitchFamily="34" charset="0"/>
                <a:ea typeface="ＭＳ Ｐゴシック" pitchFamily="34" charset="-128"/>
                <a:cs typeface="+mn-cs"/>
              </a:rPr>
              <a:t>$</a:t>
            </a:r>
          </a:p>
        </p:txBody>
      </p:sp>
      <p:cxnSp>
        <p:nvCxnSpPr>
          <p:cNvPr id="98" name="Conector recto 97">
            <a:extLst>
              <a:ext uri="{FF2B5EF4-FFF2-40B4-BE49-F238E27FC236}">
                <a16:creationId xmlns:a16="http://schemas.microsoft.com/office/drawing/2014/main" id="{E92C3526-7163-49DF-98D4-593C3EFB89BE}"/>
              </a:ext>
            </a:extLst>
          </p:cNvPr>
          <p:cNvCxnSpPr>
            <a:cxnSpLocks/>
          </p:cNvCxnSpPr>
          <p:nvPr/>
        </p:nvCxnSpPr>
        <p:spPr>
          <a:xfrm flipH="1">
            <a:off x="391229" y="1034671"/>
            <a:ext cx="11453165" cy="0"/>
          </a:xfrm>
          <a:prstGeom prst="line">
            <a:avLst/>
          </a:prstGeom>
          <a:ln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57326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4" grpId="0" animBg="1"/>
      <p:bldP spid="25" grpId="0" animBg="1"/>
      <p:bldP spid="42" grpId="0"/>
      <p:bldP spid="56" grpId="0" animBg="1"/>
      <p:bldP spid="57" grpId="0" animBg="1"/>
      <p:bldP spid="58" grpId="0" animBg="1"/>
      <p:bldP spid="59" grpId="0"/>
      <p:bldP spid="80" grpId="0"/>
      <p:bldP spid="81" grpId="0"/>
      <p:bldP spid="19" grpId="0" animBg="1"/>
      <p:bldP spid="3" grpId="0" animBg="1"/>
      <p:bldP spid="54" grpId="0" animBg="1"/>
      <p:bldP spid="55" grpId="0" animBg="1"/>
      <p:bldP spid="86" grpId="0" animBg="1"/>
      <p:bldP spid="87" grpId="0" animBg="1"/>
      <p:bldP spid="96" grpId="0"/>
      <p:bldP spid="97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>
            <a:extLst>
              <a:ext uri="{FF2B5EF4-FFF2-40B4-BE49-F238E27FC236}">
                <a16:creationId xmlns:a16="http://schemas.microsoft.com/office/drawing/2014/main" id="{E2F64131-8547-9F30-1788-08AA8C3067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112" y="0"/>
            <a:ext cx="10425464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899" name="Picture 1026">
            <a:extLst>
              <a:ext uri="{FF2B5EF4-FFF2-40B4-BE49-F238E27FC236}">
                <a16:creationId xmlns:a16="http://schemas.microsoft.com/office/drawing/2014/main" id="{ED24B31F-5348-C733-32D2-D876BA1EDD5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lum bright="24000" contrast="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492" y="1484783"/>
            <a:ext cx="6050540" cy="39275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3">
            <a:extLst>
              <a:ext uri="{FF2B5EF4-FFF2-40B4-BE49-F238E27FC236}">
                <a16:creationId xmlns:a16="http://schemas.microsoft.com/office/drawing/2014/main" id="{CD925622-B27C-B5F0-06F8-1A998C7193B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lum bright="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6834" y="1445616"/>
            <a:ext cx="5287798" cy="3966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090" name="Picture 2">
            <a:extLst>
              <a:ext uri="{FF2B5EF4-FFF2-40B4-BE49-F238E27FC236}">
                <a16:creationId xmlns:a16="http://schemas.microsoft.com/office/drawing/2014/main" id="{4B10A87C-3A37-3934-7903-F67A8E41370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lum bright="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408" y="1412776"/>
            <a:ext cx="5585622" cy="419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2">
            <a:extLst>
              <a:ext uri="{FF2B5EF4-FFF2-40B4-BE49-F238E27FC236}">
                <a16:creationId xmlns:a16="http://schemas.microsoft.com/office/drawing/2014/main" id="{5D90564A-53E9-C83F-7671-1432E9FDE9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9844" y="119592"/>
            <a:ext cx="4674157" cy="30933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1034">
            <a:extLst>
              <a:ext uri="{FF2B5EF4-FFF2-40B4-BE49-F238E27FC236}">
                <a16:creationId xmlns:a16="http://schemas.microsoft.com/office/drawing/2014/main" id="{D8082CA5-2E20-0981-B7FF-7DAC4CA24B9E}"/>
              </a:ext>
            </a:extLst>
          </p:cNvPr>
          <p:cNvPicPr>
            <a:picLocks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6040" y="3284984"/>
            <a:ext cx="4674156" cy="3354072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2354" name="Picture 2">
            <a:extLst>
              <a:ext uri="{FF2B5EF4-FFF2-40B4-BE49-F238E27FC236}">
                <a16:creationId xmlns:a16="http://schemas.microsoft.com/office/drawing/2014/main" id="{4CD571B8-1F4B-2033-7694-ADD57A1FE2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lum brigh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1619" y="173782"/>
            <a:ext cx="4381918" cy="32833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3">
            <a:extLst>
              <a:ext uri="{FF2B5EF4-FFF2-40B4-BE49-F238E27FC236}">
                <a16:creationId xmlns:a16="http://schemas.microsoft.com/office/drawing/2014/main" id="{53E7CB7E-BDAE-A189-BE06-B8942EF984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1618" y="3529980"/>
            <a:ext cx="4369769" cy="32833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3">
            <a:extLst>
              <a:ext uri="{FF2B5EF4-FFF2-40B4-BE49-F238E27FC236}">
                <a16:creationId xmlns:a16="http://schemas.microsoft.com/office/drawing/2014/main" id="{6582267E-3BC0-F984-5EB4-BED30BED73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lum brigh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8578" y="173782"/>
            <a:ext cx="4381918" cy="3286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A5CB4F91-6E25-C2B1-2877-0FB69F45E9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lum brigh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8578" y="3529980"/>
            <a:ext cx="4377862" cy="32833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CuadroTexto 157">
            <a:extLst>
              <a:ext uri="{FF2B5EF4-FFF2-40B4-BE49-F238E27FC236}">
                <a16:creationId xmlns:a16="http://schemas.microsoft.com/office/drawing/2014/main" id="{5286C9D5-5587-A5AF-6E92-5361585DC6AC}"/>
              </a:ext>
            </a:extLst>
          </p:cNvPr>
          <p:cNvSpPr txBox="1"/>
          <p:nvPr/>
        </p:nvSpPr>
        <p:spPr>
          <a:xfrm>
            <a:off x="393346" y="3260735"/>
            <a:ext cx="147299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600" b="1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Bierstadt"/>
                <a:ea typeface="+mn-ea"/>
                <a:cs typeface="+mn-cs"/>
              </a:rPr>
              <a:t>Tareas/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600" b="0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Bierstadt"/>
                <a:ea typeface="+mn-ea"/>
                <a:cs typeface="+mn-cs"/>
              </a:rPr>
              <a:t>Servicios Básicos de Respuesta y Funciones de Soporte </a:t>
            </a:r>
          </a:p>
        </p:txBody>
      </p:sp>
      <p:sp>
        <p:nvSpPr>
          <p:cNvPr id="159" name="CuadroTexto 158">
            <a:extLst>
              <a:ext uri="{FF2B5EF4-FFF2-40B4-BE49-F238E27FC236}">
                <a16:creationId xmlns:a16="http://schemas.microsoft.com/office/drawing/2014/main" id="{88CE783A-7222-58C5-735B-A23DD1B8851B}"/>
              </a:ext>
            </a:extLst>
          </p:cNvPr>
          <p:cNvSpPr txBox="1"/>
          <p:nvPr/>
        </p:nvSpPr>
        <p:spPr>
          <a:xfrm>
            <a:off x="326059" y="1738761"/>
            <a:ext cx="13999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600" b="1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Aptos Display" panose="020B0004020202020204" pitchFamily="34" charset="0"/>
                <a:ea typeface="+mn-ea"/>
                <a:cs typeface="+mn-cs"/>
              </a:rPr>
              <a:t>Funciones/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600" b="0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Aptos Display" panose="020B0004020202020204" pitchFamily="34" charset="0"/>
                <a:ea typeface="+mn-ea"/>
                <a:cs typeface="+mn-cs"/>
              </a:rPr>
              <a:t>Secciones</a:t>
            </a: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4C2DE238-17A3-A5A5-6BB6-A1D743183AF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5791" y="375268"/>
            <a:ext cx="9125920" cy="6367229"/>
          </a:xfrm>
          <a:prstGeom prst="rect">
            <a:avLst/>
          </a:prstGeom>
          <a:noFill/>
        </p:spPr>
      </p:pic>
      <p:sp>
        <p:nvSpPr>
          <p:cNvPr id="164" name="CuadroTexto 163">
            <a:extLst>
              <a:ext uri="{FF2B5EF4-FFF2-40B4-BE49-F238E27FC236}">
                <a16:creationId xmlns:a16="http://schemas.microsoft.com/office/drawing/2014/main" id="{2A32560D-9FD7-B8FD-8046-7D8C3FBC621F}"/>
              </a:ext>
            </a:extLst>
          </p:cNvPr>
          <p:cNvSpPr txBox="1"/>
          <p:nvPr/>
        </p:nvSpPr>
        <p:spPr>
          <a:xfrm>
            <a:off x="2286000" y="54287"/>
            <a:ext cx="9601201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720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200" b="1" i="0" u="none" strike="noStrike" kern="1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Aptos" panose="020B0004020202020204" pitchFamily="34" charset="0"/>
                <a:ea typeface="Calibri" panose="020F0502020204030204" pitchFamily="34" charset="0"/>
                <a:cs typeface="Times New Roman (Cuerpo en alfa"/>
              </a:rPr>
              <a:t>PREPARACIÓN PARA LA RESPUESTA A EMERGENCIAS EN MANIZALES: ACTUALIZACIÓN DE SUS INSTRUMENTOS DE PLANIFICACIÓN</a:t>
            </a:r>
            <a:endParaRPr kumimoji="0" lang="es-CO" sz="1200" b="0" i="0" u="none" strike="noStrike" kern="100" cap="none" spc="0" normalizeH="0" baseline="0" noProof="0" dirty="0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Aptos" panose="020B0004020202020204" pitchFamily="34" charset="0"/>
              <a:ea typeface="Calibri" panose="020F0502020204030204" pitchFamily="34" charset="0"/>
              <a:cs typeface="Times New Roman (Cuerpo en alfa"/>
            </a:endParaRPr>
          </a:p>
        </p:txBody>
      </p:sp>
      <p:sp>
        <p:nvSpPr>
          <p:cNvPr id="3" name="Elipse 2">
            <a:extLst>
              <a:ext uri="{FF2B5EF4-FFF2-40B4-BE49-F238E27FC236}">
                <a16:creationId xmlns:a16="http://schemas.microsoft.com/office/drawing/2014/main" id="{C636D25E-5CA1-7F58-9813-7220E7245F57}"/>
              </a:ext>
            </a:extLst>
          </p:cNvPr>
          <p:cNvSpPr/>
          <p:nvPr/>
        </p:nvSpPr>
        <p:spPr>
          <a:xfrm>
            <a:off x="6477744" y="3162672"/>
            <a:ext cx="1634480" cy="914400"/>
          </a:xfrm>
          <a:prstGeom prst="ellipse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462546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ítulo 15"/>
          <p:cNvSpPr>
            <a:spLocks noGrp="1"/>
          </p:cNvSpPr>
          <p:nvPr>
            <p:ph type="title"/>
          </p:nvPr>
        </p:nvSpPr>
        <p:spPr>
          <a:xfrm>
            <a:off x="1592236" y="1031033"/>
            <a:ext cx="9026702" cy="571480"/>
          </a:xfrm>
        </p:spPr>
        <p:txBody>
          <a:bodyPr>
            <a:noAutofit/>
          </a:bodyPr>
          <a:lstStyle/>
          <a:p>
            <a:pPr algn="ctr"/>
            <a:r>
              <a:rPr lang="es-CO" sz="2400" dirty="0"/>
              <a:t>Evaluación Automática de Daños Post-terremoto</a:t>
            </a: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529" y="1762401"/>
            <a:ext cx="3518263" cy="2520280"/>
          </a:xfrm>
          <a:prstGeom prst="rect">
            <a:avLst/>
          </a:prstGeom>
        </p:spPr>
      </p:pic>
      <p:sp>
        <p:nvSpPr>
          <p:cNvPr id="4" name="CuadroTexto 3"/>
          <p:cNvSpPr txBox="1"/>
          <p:nvPr/>
        </p:nvSpPr>
        <p:spPr>
          <a:xfrm>
            <a:off x="1853288" y="4575794"/>
            <a:ext cx="409869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2000" b="0" i="0" u="none" strike="noStrike" kern="1200" cap="none" spc="0" normalizeH="0" baseline="0" noProof="0" dirty="0">
                <a:ln>
                  <a:noFill/>
                </a:ln>
                <a:solidFill>
                  <a:srgbClr val="006600"/>
                </a:solidFill>
                <a:effectLst/>
                <a:uLnTx/>
                <a:uFillTx/>
                <a:latin typeface="Eras Bold ITC" panose="020B0907030504020204" pitchFamily="34" charset="0"/>
                <a:ea typeface="+mn-ea"/>
                <a:cs typeface="+mn-cs"/>
              </a:rPr>
              <a:t>S</a:t>
            </a:r>
            <a:r>
              <a:rPr kumimoji="0" lang="es-CO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Eras Bold ITC" panose="020B0907030504020204" pitchFamily="34" charset="0"/>
                <a:ea typeface="+mn-ea"/>
                <a:cs typeface="+mn-cs"/>
              </a:rPr>
              <a:t>istema de </a:t>
            </a:r>
            <a:r>
              <a:rPr kumimoji="0" lang="es-CO" sz="2000" b="0" i="0" u="none" strike="noStrike" kern="1200" cap="none" spc="0" normalizeH="0" baseline="0" noProof="0" dirty="0">
                <a:ln>
                  <a:noFill/>
                </a:ln>
                <a:solidFill>
                  <a:srgbClr val="006600"/>
                </a:solidFill>
                <a:effectLst/>
                <a:uLnTx/>
                <a:uFillTx/>
                <a:latin typeface="Eras Bold ITC" panose="020B0907030504020204" pitchFamily="34" charset="0"/>
                <a:ea typeface="+mn-ea"/>
                <a:cs typeface="+mn-cs"/>
              </a:rPr>
              <a:t>I</a:t>
            </a:r>
            <a:r>
              <a:rPr kumimoji="0" lang="es-CO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Eras Bold ITC" panose="020B0907030504020204" pitchFamily="34" charset="0"/>
                <a:ea typeface="+mn-ea"/>
                <a:cs typeface="+mn-cs"/>
              </a:rPr>
              <a:t>nformación </a:t>
            </a:r>
            <a:r>
              <a:rPr kumimoji="0" lang="es-CO" sz="2000" b="0" i="0" u="none" strike="noStrike" kern="1200" cap="none" spc="0" normalizeH="0" baseline="0" noProof="0" dirty="0">
                <a:ln>
                  <a:noFill/>
                </a:ln>
                <a:solidFill>
                  <a:srgbClr val="006600"/>
                </a:solidFill>
                <a:effectLst/>
                <a:uLnTx/>
                <a:uFillTx/>
                <a:latin typeface="Eras Bold ITC" panose="020B0907030504020204" pitchFamily="34" charset="0"/>
                <a:ea typeface="+mn-ea"/>
                <a:cs typeface="+mn-cs"/>
              </a:rPr>
              <a:t>S</a:t>
            </a:r>
            <a:r>
              <a:rPr kumimoji="0" lang="es-CO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Eras Bold ITC" panose="020B0907030504020204" pitchFamily="34" charset="0"/>
                <a:ea typeface="+mn-ea"/>
                <a:cs typeface="+mn-cs"/>
              </a:rPr>
              <a:t>ísmica de </a:t>
            </a:r>
            <a:r>
              <a:rPr kumimoji="0" lang="es-CO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Eras Bold ITC" panose="020B0907030504020204" pitchFamily="34" charset="0"/>
                <a:ea typeface="+mn-ea"/>
                <a:cs typeface="+mn-cs"/>
              </a:rPr>
              <a:t>Man</a:t>
            </a:r>
            <a:r>
              <a:rPr kumimoji="0" lang="es-CO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Eras Bold ITC" panose="020B0907030504020204" pitchFamily="34" charset="0"/>
                <a:ea typeface="+mn-ea"/>
                <a:cs typeface="+mn-cs"/>
              </a:rPr>
              <a:t>izales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Eras Bold ITC" panose="020B0907030504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2000" b="0" i="0" u="none" strike="noStrike" kern="1200" cap="none" spc="0" normalizeH="0" baseline="0" noProof="0" dirty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Eras Bold ITC" panose="020B0907030504020204" pitchFamily="34" charset="0"/>
                <a:ea typeface="+mn-ea"/>
                <a:cs typeface="+mn-cs"/>
              </a:rPr>
              <a:t>L</a:t>
            </a:r>
            <a:r>
              <a:rPr kumimoji="0" lang="es-CO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Eras Bold ITC" panose="020B0907030504020204" pitchFamily="34" charset="0"/>
                <a:ea typeface="+mn-ea"/>
                <a:cs typeface="+mn-cs"/>
              </a:rPr>
              <a:t>aboratorio de </a:t>
            </a:r>
            <a:r>
              <a:rPr kumimoji="0" lang="es-CO" sz="2000" b="0" i="0" u="none" strike="noStrike" kern="1200" cap="none" spc="0" normalizeH="0" baseline="0" noProof="0" dirty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Eras Bold ITC" panose="020B0907030504020204" pitchFamily="34" charset="0"/>
                <a:ea typeface="+mn-ea"/>
                <a:cs typeface="+mn-cs"/>
              </a:rPr>
              <a:t>I</a:t>
            </a:r>
            <a:r>
              <a:rPr kumimoji="0" lang="es-CO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Eras Bold ITC" panose="020B0907030504020204" pitchFamily="34" charset="0"/>
                <a:ea typeface="+mn-ea"/>
                <a:cs typeface="+mn-cs"/>
              </a:rPr>
              <a:t>nstrumentación </a:t>
            </a:r>
            <a:r>
              <a:rPr kumimoji="0" lang="es-CO" sz="2000" b="0" i="0" u="none" strike="noStrike" kern="1200" cap="none" spc="0" normalizeH="0" baseline="0" noProof="0" dirty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Eras Bold ITC" panose="020B0907030504020204" pitchFamily="34" charset="0"/>
                <a:ea typeface="+mn-ea"/>
                <a:cs typeface="+mn-cs"/>
              </a:rPr>
              <a:t>S</a:t>
            </a:r>
            <a:r>
              <a:rPr kumimoji="0" lang="es-CO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Eras Bold ITC" panose="020B0907030504020204" pitchFamily="34" charset="0"/>
                <a:ea typeface="+mn-ea"/>
                <a:cs typeface="+mn-cs"/>
              </a:rPr>
              <a:t>ísmica </a:t>
            </a:r>
            <a:r>
              <a:rPr kumimoji="0" lang="es-CO" sz="2000" b="0" i="0" u="none" strike="noStrike" kern="1200" cap="none" spc="0" normalizeH="0" baseline="0" noProof="0" dirty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Eras Bold ITC" panose="020B0907030504020204" pitchFamily="34" charset="0"/>
                <a:ea typeface="+mn-ea"/>
                <a:cs typeface="+mn-cs"/>
              </a:rPr>
              <a:t>A</a:t>
            </a:r>
            <a:r>
              <a:rPr kumimoji="0" lang="es-CO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Eras Bold ITC" panose="020B0907030504020204" pitchFamily="34" charset="0"/>
                <a:ea typeface="+mn-ea"/>
                <a:cs typeface="+mn-cs"/>
              </a:rPr>
              <a:t>utomática</a:t>
            </a:r>
          </a:p>
        </p:txBody>
      </p:sp>
      <p:sp>
        <p:nvSpPr>
          <p:cNvPr id="5" name="Rectángulo 4"/>
          <p:cNvSpPr/>
          <p:nvPr/>
        </p:nvSpPr>
        <p:spPr>
          <a:xfrm>
            <a:off x="5876567" y="2395309"/>
            <a:ext cx="466695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6600"/>
              </a:buClr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Integra un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acelerómetro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 para el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registro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en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tiempo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 real del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movimiento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fuerte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.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6600"/>
              </a:buClr>
              <a:buSzTx/>
              <a:buFont typeface="Wingdings" panose="05000000000000000000" pitchFamily="2" charset="2"/>
              <a:buChar char="ü"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" panose="020B0602030504020204" pitchFamily="34" charset="0"/>
              <a:ea typeface="+mn-ea"/>
              <a:cs typeface="+mn-cs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6600"/>
              </a:buClr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Calcula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 el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daño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en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todas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 las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edificaciones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 de la ciudad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tras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 la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ocurrencia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 de un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sismo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. 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6600"/>
              </a:buClr>
              <a:buSzTx/>
              <a:buFont typeface="Wingdings" panose="05000000000000000000" pitchFamily="2" charset="2"/>
              <a:buChar char="ü"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" panose="020B0602030504020204" pitchFamily="34" charset="0"/>
              <a:ea typeface="+mn-ea"/>
              <a:cs typeface="+mn-cs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6600"/>
              </a:buClr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Genera de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manera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automática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mapas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 de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distribución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 del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daño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 y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reportes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 que son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enviados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 a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usuarios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específicos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 via e-mail y SMS.</a:t>
            </a:r>
          </a:p>
        </p:txBody>
      </p:sp>
      <p:pic>
        <p:nvPicPr>
          <p:cNvPr id="7" name="2 Imagen">
            <a:extLst>
              <a:ext uri="{FF2B5EF4-FFF2-40B4-BE49-F238E27FC236}">
                <a16:creationId xmlns:a16="http://schemas.microsoft.com/office/drawing/2014/main" id="{11A3D099-7F85-4C5B-9F13-4262A7656A8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82" t="35220" r="6866" b="35918"/>
          <a:stretch>
            <a:fillRect/>
          </a:stretch>
        </p:blipFill>
        <p:spPr bwMode="auto">
          <a:xfrm>
            <a:off x="1592237" y="40889"/>
            <a:ext cx="3451913" cy="9401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270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ítulo 1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dirty="0"/>
              <a:t>Red de acelerógrafos de Manizales</a:t>
            </a:r>
          </a:p>
        </p:txBody>
      </p:sp>
      <p:sp>
        <p:nvSpPr>
          <p:cNvPr id="3" name="Marcador de texto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s-CO" dirty="0"/>
              <a:t>Instrumentación</a:t>
            </a:r>
          </a:p>
        </p:txBody>
      </p:sp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3">
            <a:lum bright="18000"/>
          </a:blip>
          <a:srcRect l="5287" t="397" r="931" b="754"/>
          <a:stretch>
            <a:fillRect/>
          </a:stretch>
        </p:blipFill>
        <p:spPr bwMode="auto">
          <a:xfrm>
            <a:off x="8298321" y="3022287"/>
            <a:ext cx="2498636" cy="1625962"/>
          </a:xfrm>
          <a:prstGeom prst="rect">
            <a:avLst/>
          </a:prstGeom>
          <a:noFill/>
          <a:ln w="12700" algn="ctr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/>
        </p:nvPicPr>
        <p:blipFill>
          <a:blip r:embed="rId4">
            <a:lum bright="18000"/>
          </a:blip>
          <a:srcRect/>
          <a:stretch>
            <a:fillRect/>
          </a:stretch>
        </p:blipFill>
        <p:spPr bwMode="auto">
          <a:xfrm>
            <a:off x="8637716" y="4977387"/>
            <a:ext cx="1773995" cy="161654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55634" y="794633"/>
            <a:ext cx="2112040" cy="1910894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8" name="CuadroTexto 7"/>
          <p:cNvSpPr txBox="1"/>
          <p:nvPr/>
        </p:nvSpPr>
        <p:spPr>
          <a:xfrm>
            <a:off x="8503703" y="4638833"/>
            <a:ext cx="22244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Kinemetrics</a:t>
            </a:r>
            <a:r>
              <a:rPr kumimoji="0" lang="es-CO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ETNA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CuadroTexto 8"/>
          <p:cNvSpPr txBox="1"/>
          <p:nvPr/>
        </p:nvSpPr>
        <p:spPr>
          <a:xfrm>
            <a:off x="8627914" y="6581130"/>
            <a:ext cx="192231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ITEC SMA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CuadroTexto 9"/>
          <p:cNvSpPr txBox="1"/>
          <p:nvPr/>
        </p:nvSpPr>
        <p:spPr>
          <a:xfrm>
            <a:off x="8586072" y="2638386"/>
            <a:ext cx="192231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REFTEK SMA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1" name="Imagen 10">
            <a:extLst>
              <a:ext uri="{FF2B5EF4-FFF2-40B4-BE49-F238E27FC236}">
                <a16:creationId xmlns:a16="http://schemas.microsoft.com/office/drawing/2014/main" id="{EC06E50D-2FFD-449C-BF86-BBA87DC7AD63}"/>
              </a:ext>
            </a:extLst>
          </p:cNvPr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3513" y="1191900"/>
            <a:ext cx="6525985" cy="504175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0440984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ítulo 15"/>
          <p:cNvSpPr>
            <a:spLocks noGrp="1"/>
          </p:cNvSpPr>
          <p:nvPr>
            <p:ph type="title"/>
          </p:nvPr>
        </p:nvSpPr>
        <p:spPr>
          <a:xfrm>
            <a:off x="1703512" y="342775"/>
            <a:ext cx="8001024" cy="571480"/>
          </a:xfrm>
        </p:spPr>
        <p:txBody>
          <a:bodyPr>
            <a:normAutofit fontScale="90000"/>
          </a:bodyPr>
          <a:lstStyle/>
          <a:p>
            <a:r>
              <a:rPr lang="es-CO" dirty="0"/>
              <a:t>Movimiento sísmico</a:t>
            </a:r>
            <a:br>
              <a:rPr lang="es-CO" dirty="0"/>
            </a:br>
            <a:r>
              <a:rPr lang="es-CO" dirty="0"/>
              <a:t>en superficie</a:t>
            </a:r>
          </a:p>
        </p:txBody>
      </p:sp>
      <p:sp>
        <p:nvSpPr>
          <p:cNvPr id="3" name="Marcador de texto 2"/>
          <p:cNvSpPr>
            <a:spLocks noGrp="1"/>
          </p:cNvSpPr>
          <p:nvPr>
            <p:ph type="body" sz="quarter" idx="10"/>
          </p:nvPr>
        </p:nvSpPr>
        <p:spPr>
          <a:xfrm>
            <a:off x="1664185" y="1317378"/>
            <a:ext cx="7500937" cy="572400"/>
          </a:xfrm>
        </p:spPr>
        <p:txBody>
          <a:bodyPr/>
          <a:lstStyle/>
          <a:p>
            <a:r>
              <a:rPr lang="es-CO" dirty="0"/>
              <a:t>Mapas de sacudida (</a:t>
            </a:r>
            <a:r>
              <a:rPr lang="es-CO" dirty="0" err="1"/>
              <a:t>Shakemaps</a:t>
            </a:r>
            <a:r>
              <a:rPr lang="es-CO" dirty="0"/>
              <a:t>)</a:t>
            </a:r>
          </a:p>
        </p:txBody>
      </p:sp>
      <p:pic>
        <p:nvPicPr>
          <p:cNvPr id="30" name="Imagen 29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34" t="16220" r="9023" b="7637"/>
          <a:stretch/>
        </p:blipFill>
        <p:spPr>
          <a:xfrm>
            <a:off x="5762871" y="2137753"/>
            <a:ext cx="4741642" cy="2944471"/>
          </a:xfrm>
          <a:prstGeom prst="rect">
            <a:avLst/>
          </a:prstGeom>
        </p:spPr>
      </p:pic>
      <p:pic>
        <p:nvPicPr>
          <p:cNvPr id="31" name="Imagen 30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28" t="3054" r="2646" b="4008"/>
          <a:stretch/>
        </p:blipFill>
        <p:spPr>
          <a:xfrm>
            <a:off x="1566707" y="2038590"/>
            <a:ext cx="4196165" cy="3188038"/>
          </a:xfrm>
          <a:prstGeom prst="rect">
            <a:avLst/>
          </a:prstGeom>
        </p:spPr>
      </p:pic>
      <p:sp>
        <p:nvSpPr>
          <p:cNvPr id="32" name="AutoShape 31"/>
          <p:cNvSpPr>
            <a:spLocks noChangeArrowheads="1"/>
          </p:cNvSpPr>
          <p:nvPr/>
        </p:nvSpPr>
        <p:spPr bwMode="auto">
          <a:xfrm>
            <a:off x="4917273" y="2913471"/>
            <a:ext cx="1214446" cy="719138"/>
          </a:xfrm>
          <a:prstGeom prst="rightArrow">
            <a:avLst>
              <a:gd name="adj1" fmla="val 50000"/>
              <a:gd name="adj2" fmla="val 32506"/>
            </a:avLst>
          </a:prstGeom>
          <a:ln>
            <a:headEnd/>
            <a:tailEnd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 Light" panose="020F0302020204030204"/>
              <a:ea typeface="+mn-ea"/>
              <a:cs typeface="+mn-cs"/>
            </a:endParaRPr>
          </a:p>
        </p:txBody>
      </p:sp>
      <p:pic>
        <p:nvPicPr>
          <p:cNvPr id="7" name="2 Imagen">
            <a:extLst>
              <a:ext uri="{FF2B5EF4-FFF2-40B4-BE49-F238E27FC236}">
                <a16:creationId xmlns:a16="http://schemas.microsoft.com/office/drawing/2014/main" id="{8DC15410-F101-4B1F-866D-8987A273B80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82" t="35220" r="6866" b="35918"/>
          <a:stretch>
            <a:fillRect/>
          </a:stretch>
        </p:blipFill>
        <p:spPr bwMode="auto">
          <a:xfrm>
            <a:off x="7229466" y="40889"/>
            <a:ext cx="3451913" cy="9401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86876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7568" y="1124744"/>
            <a:ext cx="7956376" cy="5630448"/>
          </a:xfrm>
          <a:prstGeom prst="rect">
            <a:avLst/>
          </a:prstGeom>
        </p:spPr>
      </p:pic>
      <p:sp>
        <p:nvSpPr>
          <p:cNvPr id="482306" name="34 Título"/>
          <p:cNvSpPr>
            <a:spLocks noGrp="1"/>
          </p:cNvSpPr>
          <p:nvPr>
            <p:ph type="title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s-CO" dirty="0"/>
              <a:t>Exposición</a:t>
            </a:r>
            <a:endParaRPr lang="es-ES" dirty="0"/>
          </a:p>
        </p:txBody>
      </p:sp>
      <p:sp>
        <p:nvSpPr>
          <p:cNvPr id="482307" name="35 Marcador de texto"/>
          <p:cNvSpPr>
            <a:spLocks noGrp="1"/>
          </p:cNvSpPr>
          <p:nvPr>
            <p:ph type="body" sz="quarter" idx="10"/>
          </p:nvPr>
        </p:nvSpPr>
        <p:spPr bwMode="auto">
          <a:xfrm>
            <a:off x="1703513" y="716394"/>
            <a:ext cx="7500937" cy="5724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s-CO" dirty="0"/>
              <a:t>Base de datos de edificaciones</a:t>
            </a:r>
            <a:endParaRPr lang="es-ES" dirty="0"/>
          </a:p>
        </p:txBody>
      </p:sp>
      <p:pic>
        <p:nvPicPr>
          <p:cNvPr id="5" name="2 Imagen">
            <a:extLst>
              <a:ext uri="{FF2B5EF4-FFF2-40B4-BE49-F238E27FC236}">
                <a16:creationId xmlns:a16="http://schemas.microsoft.com/office/drawing/2014/main" id="{6D1FBF20-0D4F-427F-92FF-7E2258C9790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82" t="35220" r="6866" b="35918"/>
          <a:stretch>
            <a:fillRect/>
          </a:stretch>
        </p:blipFill>
        <p:spPr bwMode="auto">
          <a:xfrm>
            <a:off x="7229466" y="40889"/>
            <a:ext cx="3451913" cy="9401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56515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2306" name="34 Título"/>
          <p:cNvSpPr>
            <a:spLocks noGrp="1"/>
          </p:cNvSpPr>
          <p:nvPr>
            <p:ph type="title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s-CO" dirty="0"/>
              <a:t>Exposición</a:t>
            </a:r>
            <a:endParaRPr lang="es-ES" dirty="0"/>
          </a:p>
        </p:txBody>
      </p:sp>
      <p:sp>
        <p:nvSpPr>
          <p:cNvPr id="482307" name="35 Marcador de texto"/>
          <p:cNvSpPr>
            <a:spLocks noGrp="1"/>
          </p:cNvSpPr>
          <p:nvPr>
            <p:ph type="body" sz="quarter" idx="10"/>
          </p:nvPr>
        </p:nvSpPr>
        <p:spPr bwMode="auto">
          <a:xfrm>
            <a:off x="1703513" y="744670"/>
            <a:ext cx="7500937" cy="5724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s-CO" dirty="0"/>
              <a:t>Base de datos de edificaciones</a:t>
            </a:r>
            <a:endParaRPr lang="es-ES" dirty="0"/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7568" y="1124744"/>
            <a:ext cx="7956376" cy="5630448"/>
          </a:xfrm>
          <a:prstGeom prst="rect">
            <a:avLst/>
          </a:prstGeom>
        </p:spPr>
      </p:pic>
      <p:pic>
        <p:nvPicPr>
          <p:cNvPr id="5" name="2 Imagen">
            <a:extLst>
              <a:ext uri="{FF2B5EF4-FFF2-40B4-BE49-F238E27FC236}">
                <a16:creationId xmlns:a16="http://schemas.microsoft.com/office/drawing/2014/main" id="{B85FFF65-B5D6-4212-81E1-0E27CECDE02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82" t="35220" r="6866" b="35918"/>
          <a:stretch>
            <a:fillRect/>
          </a:stretch>
        </p:blipFill>
        <p:spPr bwMode="auto">
          <a:xfrm>
            <a:off x="7229466" y="40889"/>
            <a:ext cx="3451913" cy="9401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15882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F83F36C-3BDD-4896-AFCA-C0ED84B5FD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dirty="0"/>
              <a:t>Diseño óptimo</a:t>
            </a:r>
          </a:p>
        </p:txBody>
      </p:sp>
      <p:cxnSp>
        <p:nvCxnSpPr>
          <p:cNvPr id="7" name="Conector recto de flecha 6">
            <a:extLst>
              <a:ext uri="{FF2B5EF4-FFF2-40B4-BE49-F238E27FC236}">
                <a16:creationId xmlns:a16="http://schemas.microsoft.com/office/drawing/2014/main" id="{F1CA314E-E550-46A2-9995-218C56480230}"/>
              </a:ext>
            </a:extLst>
          </p:cNvPr>
          <p:cNvCxnSpPr>
            <a:cxnSpLocks/>
            <a:endCxn id="12" idx="2"/>
          </p:cNvCxnSpPr>
          <p:nvPr/>
        </p:nvCxnSpPr>
        <p:spPr>
          <a:xfrm flipH="1" flipV="1">
            <a:off x="1994630" y="1524853"/>
            <a:ext cx="2" cy="420840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Conector recto de flecha 9">
            <a:extLst>
              <a:ext uri="{FF2B5EF4-FFF2-40B4-BE49-F238E27FC236}">
                <a16:creationId xmlns:a16="http://schemas.microsoft.com/office/drawing/2014/main" id="{C470999F-4BBA-4917-8D72-477B3D97ECB2}"/>
              </a:ext>
            </a:extLst>
          </p:cNvPr>
          <p:cNvCxnSpPr/>
          <p:nvPr/>
        </p:nvCxnSpPr>
        <p:spPr>
          <a:xfrm>
            <a:off x="1994631" y="5733256"/>
            <a:ext cx="8208912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CuadroTexto 10">
                <a:extLst>
                  <a:ext uri="{FF2B5EF4-FFF2-40B4-BE49-F238E27FC236}">
                    <a16:creationId xmlns:a16="http://schemas.microsoft.com/office/drawing/2014/main" id="{D0089885-51A2-4775-9D54-B475773C3AF4}"/>
                  </a:ext>
                </a:extLst>
              </p:cNvPr>
              <p:cNvSpPr txBox="1"/>
              <p:nvPr/>
            </p:nvSpPr>
            <p:spPr>
              <a:xfrm>
                <a:off x="4902596" y="620688"/>
                <a:ext cx="2386807" cy="49244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0" lang="es-CO" sz="32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</m:ctrlPr>
                        </m:sSubPr>
                        <m:e>
                          <m:r>
                            <a:rPr kumimoji="0" lang="es-CO" sz="32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  <m:t>𝐶</m:t>
                          </m:r>
                        </m:e>
                        <m:sub>
                          <m:r>
                            <a:rPr kumimoji="0" lang="es-CO" sz="32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  <m:t>𝑇</m:t>
                          </m:r>
                        </m:sub>
                      </m:sSub>
                      <m:r>
                        <a:rPr kumimoji="0" lang="es-CO" sz="32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=</m:t>
                      </m:r>
                      <m:sSub>
                        <m:sSubPr>
                          <m:ctrlPr>
                            <a:rPr kumimoji="0" lang="es-CO" sz="32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70C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</m:ctrlPr>
                        </m:sSubPr>
                        <m:e>
                          <m:r>
                            <a:rPr kumimoji="0" lang="es-CO" sz="32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70C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  <m:t>𝐶</m:t>
                          </m:r>
                        </m:e>
                        <m:sub>
                          <m:r>
                            <a:rPr kumimoji="0" lang="es-CO" sz="32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70C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  <m:t>𝐼</m:t>
                          </m:r>
                        </m:sub>
                      </m:sSub>
                      <m:r>
                        <a:rPr kumimoji="0" lang="es-CO" sz="32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+</m:t>
                      </m:r>
                      <m:sSub>
                        <m:sSubPr>
                          <m:ctrlPr>
                            <a:rPr kumimoji="0" lang="es-CO" sz="32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C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</m:ctrlPr>
                        </m:sSubPr>
                        <m:e>
                          <m:r>
                            <a:rPr kumimoji="0" lang="es-CO" sz="32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C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  <m:t>𝐶</m:t>
                          </m:r>
                        </m:e>
                        <m:sub>
                          <m:r>
                            <a:rPr kumimoji="0" lang="es-CO" sz="32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C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  <m:t>𝑃</m:t>
                          </m:r>
                        </m:sub>
                      </m:sSub>
                    </m:oMath>
                  </m:oMathPara>
                </a14:m>
                <a:endParaRPr kumimoji="0" lang="es-CO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ＭＳ Ｐゴシック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11" name="CuadroTexto 10">
                <a:extLst>
                  <a:ext uri="{FF2B5EF4-FFF2-40B4-BE49-F238E27FC236}">
                    <a16:creationId xmlns:a16="http://schemas.microsoft.com/office/drawing/2014/main" id="{D0089885-51A2-4775-9D54-B475773C3AF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02596" y="620688"/>
                <a:ext cx="2386807" cy="492443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s-CO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8" name="CuadroTexto 47">
                <a:extLst>
                  <a:ext uri="{FF2B5EF4-FFF2-40B4-BE49-F238E27FC236}">
                    <a16:creationId xmlns:a16="http://schemas.microsoft.com/office/drawing/2014/main" id="{B1302F43-C9A7-41FC-A231-8F29BA791778}"/>
                  </a:ext>
                </a:extLst>
              </p:cNvPr>
              <p:cNvSpPr txBox="1"/>
              <p:nvPr/>
            </p:nvSpPr>
            <p:spPr>
              <a:xfrm>
                <a:off x="10197369" y="5722664"/>
                <a:ext cx="460447" cy="49244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0" lang="es-CO" sz="32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</m:ctrlPr>
                        </m:sSubPr>
                        <m:e>
                          <m:r>
                            <a:rPr kumimoji="0" lang="es-CO" sz="32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  <m:t>𝑐</m:t>
                          </m:r>
                        </m:e>
                        <m:sub>
                          <m:r>
                            <a:rPr kumimoji="0" lang="es-CO" sz="32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  <m:t>𝑠</m:t>
                          </m:r>
                        </m:sub>
                      </m:sSub>
                    </m:oMath>
                  </m:oMathPara>
                </a14:m>
                <a:endParaRPr kumimoji="0" lang="es-CO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ＭＳ Ｐゴシック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48" name="CuadroTexto 47">
                <a:extLst>
                  <a:ext uri="{FF2B5EF4-FFF2-40B4-BE49-F238E27FC236}">
                    <a16:creationId xmlns:a16="http://schemas.microsoft.com/office/drawing/2014/main" id="{B1302F43-C9A7-41FC-A231-8F29BA79177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197369" y="5722664"/>
                <a:ext cx="460447" cy="492443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s-CO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CuadroTexto 11">
            <a:extLst>
              <a:ext uri="{FF2B5EF4-FFF2-40B4-BE49-F238E27FC236}">
                <a16:creationId xmlns:a16="http://schemas.microsoft.com/office/drawing/2014/main" id="{2390ABD0-39C6-4B6A-9A9D-0EE5936E5A04}"/>
              </a:ext>
            </a:extLst>
          </p:cNvPr>
          <p:cNvSpPr txBox="1"/>
          <p:nvPr/>
        </p:nvSpPr>
        <p:spPr>
          <a:xfrm>
            <a:off x="1557651" y="1124743"/>
            <a:ext cx="87395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20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" panose="020B0602030504020204" pitchFamily="34" charset="0"/>
                <a:ea typeface="ＭＳ Ｐゴシック" pitchFamily="34" charset="-128"/>
                <a:cs typeface="+mn-cs"/>
              </a:rPr>
              <a:t>Costo</a:t>
            </a:r>
          </a:p>
        </p:txBody>
      </p:sp>
      <p:sp>
        <p:nvSpPr>
          <p:cNvPr id="13" name="Forma libre: forma 12">
            <a:extLst>
              <a:ext uri="{FF2B5EF4-FFF2-40B4-BE49-F238E27FC236}">
                <a16:creationId xmlns:a16="http://schemas.microsoft.com/office/drawing/2014/main" id="{61BC1289-D520-45F9-846F-2EA70F4ECC26}"/>
              </a:ext>
            </a:extLst>
          </p:cNvPr>
          <p:cNvSpPr/>
          <p:nvPr/>
        </p:nvSpPr>
        <p:spPr>
          <a:xfrm>
            <a:off x="1994630" y="2423373"/>
            <a:ext cx="7213600" cy="2877835"/>
          </a:xfrm>
          <a:custGeom>
            <a:avLst/>
            <a:gdLst>
              <a:gd name="connsiteX0" fmla="*/ 0 w 7213600"/>
              <a:gd name="connsiteY0" fmla="*/ 3715658 h 3715658"/>
              <a:gd name="connsiteX1" fmla="*/ 595085 w 7213600"/>
              <a:gd name="connsiteY1" fmla="*/ 3672115 h 3715658"/>
              <a:gd name="connsiteX2" fmla="*/ 1828800 w 7213600"/>
              <a:gd name="connsiteY2" fmla="*/ 3585029 h 3715658"/>
              <a:gd name="connsiteX3" fmla="*/ 3454400 w 7213600"/>
              <a:gd name="connsiteY3" fmla="*/ 3265715 h 3715658"/>
              <a:gd name="connsiteX4" fmla="*/ 5617028 w 7213600"/>
              <a:gd name="connsiteY4" fmla="*/ 2336800 h 3715658"/>
              <a:gd name="connsiteX5" fmla="*/ 7213600 w 7213600"/>
              <a:gd name="connsiteY5" fmla="*/ 0 h 3715658"/>
              <a:gd name="connsiteX0" fmla="*/ 0 w 7213600"/>
              <a:gd name="connsiteY0" fmla="*/ 3715658 h 3715658"/>
              <a:gd name="connsiteX1" fmla="*/ 595085 w 7213600"/>
              <a:gd name="connsiteY1" fmla="*/ 3672115 h 3715658"/>
              <a:gd name="connsiteX2" fmla="*/ 1828800 w 7213600"/>
              <a:gd name="connsiteY2" fmla="*/ 3585029 h 3715658"/>
              <a:gd name="connsiteX3" fmla="*/ 3468914 w 7213600"/>
              <a:gd name="connsiteY3" fmla="*/ 3294743 h 3715658"/>
              <a:gd name="connsiteX4" fmla="*/ 5617028 w 7213600"/>
              <a:gd name="connsiteY4" fmla="*/ 2336800 h 3715658"/>
              <a:gd name="connsiteX5" fmla="*/ 7213600 w 7213600"/>
              <a:gd name="connsiteY5" fmla="*/ 0 h 3715658"/>
              <a:gd name="connsiteX0" fmla="*/ 0 w 7213600"/>
              <a:gd name="connsiteY0" fmla="*/ 3715658 h 3715658"/>
              <a:gd name="connsiteX1" fmla="*/ 595085 w 7213600"/>
              <a:gd name="connsiteY1" fmla="*/ 3701144 h 3715658"/>
              <a:gd name="connsiteX2" fmla="*/ 1828800 w 7213600"/>
              <a:gd name="connsiteY2" fmla="*/ 3585029 h 3715658"/>
              <a:gd name="connsiteX3" fmla="*/ 3468914 w 7213600"/>
              <a:gd name="connsiteY3" fmla="*/ 3294743 h 3715658"/>
              <a:gd name="connsiteX4" fmla="*/ 5617028 w 7213600"/>
              <a:gd name="connsiteY4" fmla="*/ 2336800 h 3715658"/>
              <a:gd name="connsiteX5" fmla="*/ 7213600 w 7213600"/>
              <a:gd name="connsiteY5" fmla="*/ 0 h 37156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213600" h="3715658">
                <a:moveTo>
                  <a:pt x="0" y="3715658"/>
                </a:moveTo>
                <a:lnTo>
                  <a:pt x="595085" y="3701144"/>
                </a:lnTo>
                <a:cubicBezTo>
                  <a:pt x="899885" y="3679373"/>
                  <a:pt x="1349829" y="3652762"/>
                  <a:pt x="1828800" y="3585029"/>
                </a:cubicBezTo>
                <a:cubicBezTo>
                  <a:pt x="2307771" y="3517296"/>
                  <a:pt x="2837543" y="3502781"/>
                  <a:pt x="3468914" y="3294743"/>
                </a:cubicBezTo>
                <a:cubicBezTo>
                  <a:pt x="4100285" y="3086705"/>
                  <a:pt x="4990495" y="2881086"/>
                  <a:pt x="5617028" y="2336800"/>
                </a:cubicBezTo>
                <a:cubicBezTo>
                  <a:pt x="6243561" y="1792514"/>
                  <a:pt x="6728580" y="896257"/>
                  <a:pt x="7213600" y="0"/>
                </a:cubicBezTo>
              </a:path>
            </a:pathLst>
          </a:cu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s-CO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52" name="Forma libre: forma 51">
            <a:extLst>
              <a:ext uri="{FF2B5EF4-FFF2-40B4-BE49-F238E27FC236}">
                <a16:creationId xmlns:a16="http://schemas.microsoft.com/office/drawing/2014/main" id="{C6579739-3333-47BD-8494-D9B18FBF9E09}"/>
              </a:ext>
            </a:extLst>
          </p:cNvPr>
          <p:cNvSpPr/>
          <p:nvPr/>
        </p:nvSpPr>
        <p:spPr>
          <a:xfrm flipH="1">
            <a:off x="2029427" y="2317309"/>
            <a:ext cx="7213600" cy="2983899"/>
          </a:xfrm>
          <a:custGeom>
            <a:avLst/>
            <a:gdLst>
              <a:gd name="connsiteX0" fmla="*/ 0 w 7213600"/>
              <a:gd name="connsiteY0" fmla="*/ 3715658 h 3715658"/>
              <a:gd name="connsiteX1" fmla="*/ 595085 w 7213600"/>
              <a:gd name="connsiteY1" fmla="*/ 3672115 h 3715658"/>
              <a:gd name="connsiteX2" fmla="*/ 1828800 w 7213600"/>
              <a:gd name="connsiteY2" fmla="*/ 3585029 h 3715658"/>
              <a:gd name="connsiteX3" fmla="*/ 3454400 w 7213600"/>
              <a:gd name="connsiteY3" fmla="*/ 3265715 h 3715658"/>
              <a:gd name="connsiteX4" fmla="*/ 5617028 w 7213600"/>
              <a:gd name="connsiteY4" fmla="*/ 2336800 h 3715658"/>
              <a:gd name="connsiteX5" fmla="*/ 7213600 w 7213600"/>
              <a:gd name="connsiteY5" fmla="*/ 0 h 3715658"/>
              <a:gd name="connsiteX0" fmla="*/ 0 w 7213600"/>
              <a:gd name="connsiteY0" fmla="*/ 3715658 h 3715658"/>
              <a:gd name="connsiteX1" fmla="*/ 595085 w 7213600"/>
              <a:gd name="connsiteY1" fmla="*/ 3672115 h 3715658"/>
              <a:gd name="connsiteX2" fmla="*/ 1828800 w 7213600"/>
              <a:gd name="connsiteY2" fmla="*/ 3585029 h 3715658"/>
              <a:gd name="connsiteX3" fmla="*/ 3468914 w 7213600"/>
              <a:gd name="connsiteY3" fmla="*/ 3294743 h 3715658"/>
              <a:gd name="connsiteX4" fmla="*/ 5617028 w 7213600"/>
              <a:gd name="connsiteY4" fmla="*/ 2336800 h 3715658"/>
              <a:gd name="connsiteX5" fmla="*/ 7213600 w 7213600"/>
              <a:gd name="connsiteY5" fmla="*/ 0 h 3715658"/>
              <a:gd name="connsiteX0" fmla="*/ 0 w 7213600"/>
              <a:gd name="connsiteY0" fmla="*/ 3715658 h 3715658"/>
              <a:gd name="connsiteX1" fmla="*/ 595085 w 7213600"/>
              <a:gd name="connsiteY1" fmla="*/ 3701144 h 3715658"/>
              <a:gd name="connsiteX2" fmla="*/ 1828800 w 7213600"/>
              <a:gd name="connsiteY2" fmla="*/ 3585029 h 3715658"/>
              <a:gd name="connsiteX3" fmla="*/ 3468914 w 7213600"/>
              <a:gd name="connsiteY3" fmla="*/ 3294743 h 3715658"/>
              <a:gd name="connsiteX4" fmla="*/ 5617028 w 7213600"/>
              <a:gd name="connsiteY4" fmla="*/ 2336800 h 3715658"/>
              <a:gd name="connsiteX5" fmla="*/ 7213600 w 7213600"/>
              <a:gd name="connsiteY5" fmla="*/ 0 h 37156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213600" h="3715658">
                <a:moveTo>
                  <a:pt x="0" y="3715658"/>
                </a:moveTo>
                <a:lnTo>
                  <a:pt x="595085" y="3701144"/>
                </a:lnTo>
                <a:cubicBezTo>
                  <a:pt x="899885" y="3679373"/>
                  <a:pt x="1349829" y="3652762"/>
                  <a:pt x="1828800" y="3585029"/>
                </a:cubicBezTo>
                <a:cubicBezTo>
                  <a:pt x="2307771" y="3517296"/>
                  <a:pt x="2837543" y="3502781"/>
                  <a:pt x="3468914" y="3294743"/>
                </a:cubicBezTo>
                <a:cubicBezTo>
                  <a:pt x="4100285" y="3086705"/>
                  <a:pt x="4990495" y="2881086"/>
                  <a:pt x="5617028" y="2336800"/>
                </a:cubicBezTo>
                <a:cubicBezTo>
                  <a:pt x="6243561" y="1792514"/>
                  <a:pt x="6728580" y="896257"/>
                  <a:pt x="7213600" y="0"/>
                </a:cubicBezTo>
              </a:path>
            </a:pathLst>
          </a:cu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s-CO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4" name="Forma libre: forma 3">
            <a:extLst>
              <a:ext uri="{FF2B5EF4-FFF2-40B4-BE49-F238E27FC236}">
                <a16:creationId xmlns:a16="http://schemas.microsoft.com/office/drawing/2014/main" id="{1BCDC654-9CCE-246D-14C7-0A3F65DAB66E}"/>
              </a:ext>
            </a:extLst>
          </p:cNvPr>
          <p:cNvSpPr/>
          <p:nvPr/>
        </p:nvSpPr>
        <p:spPr>
          <a:xfrm>
            <a:off x="8820150" y="3095625"/>
            <a:ext cx="819150" cy="295275"/>
          </a:xfrm>
          <a:custGeom>
            <a:avLst/>
            <a:gdLst>
              <a:gd name="connsiteX0" fmla="*/ 0 w 819150"/>
              <a:gd name="connsiteY0" fmla="*/ 0 h 295275"/>
              <a:gd name="connsiteX1" fmla="*/ 333375 w 819150"/>
              <a:gd name="connsiteY1" fmla="*/ 238125 h 295275"/>
              <a:gd name="connsiteX2" fmla="*/ 819150 w 819150"/>
              <a:gd name="connsiteY2" fmla="*/ 295275 h 295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19150" h="295275">
                <a:moveTo>
                  <a:pt x="0" y="0"/>
                </a:moveTo>
                <a:cubicBezTo>
                  <a:pt x="98425" y="94456"/>
                  <a:pt x="196850" y="188913"/>
                  <a:pt x="333375" y="238125"/>
                </a:cubicBezTo>
                <a:cubicBezTo>
                  <a:pt x="469900" y="287337"/>
                  <a:pt x="644525" y="291306"/>
                  <a:pt x="819150" y="295275"/>
                </a:cubicBezTo>
              </a:path>
            </a:pathLst>
          </a:custGeom>
          <a:ln>
            <a:headEnd type="none" w="med" len="med"/>
            <a:tailEnd type="arrow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s-CO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A628B5FE-68F5-36FF-C6DE-34B64EA50A97}"/>
              </a:ext>
            </a:extLst>
          </p:cNvPr>
          <p:cNvSpPr txBox="1"/>
          <p:nvPr/>
        </p:nvSpPr>
        <p:spPr>
          <a:xfrm>
            <a:off x="9649147" y="3156825"/>
            <a:ext cx="21602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2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" panose="020B0602030504020204" pitchFamily="34" charset="0"/>
                <a:ea typeface="ＭＳ Ｐゴシック" pitchFamily="34" charset="-128"/>
                <a:cs typeface="+mn-cs"/>
              </a:rPr>
              <a:t>Creciente con mayores niveles de demanda sísmica</a:t>
            </a:r>
            <a:endParaRPr kumimoji="0" lang="es-CO" sz="12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" panose="020B0602030504020204" pitchFamily="34" charset="0"/>
              <a:ea typeface="ＭＳ Ｐゴシック" pitchFamily="34" charset="-128"/>
              <a:cs typeface="+mn-cs"/>
            </a:endParaRPr>
          </a:p>
        </p:txBody>
      </p:sp>
      <p:sp>
        <p:nvSpPr>
          <p:cNvPr id="6" name="Forma libre: forma 5">
            <a:extLst>
              <a:ext uri="{FF2B5EF4-FFF2-40B4-BE49-F238E27FC236}">
                <a16:creationId xmlns:a16="http://schemas.microsoft.com/office/drawing/2014/main" id="{329999BD-FE29-D2E6-DFE0-DB9A915EA3B1}"/>
              </a:ext>
            </a:extLst>
          </p:cNvPr>
          <p:cNvSpPr/>
          <p:nvPr/>
        </p:nvSpPr>
        <p:spPr>
          <a:xfrm>
            <a:off x="2733639" y="3762375"/>
            <a:ext cx="276261" cy="523875"/>
          </a:xfrm>
          <a:custGeom>
            <a:avLst/>
            <a:gdLst>
              <a:gd name="connsiteX0" fmla="*/ 276261 w 276261"/>
              <a:gd name="connsiteY0" fmla="*/ 0 h 523875"/>
              <a:gd name="connsiteX1" fmla="*/ 95286 w 276261"/>
              <a:gd name="connsiteY1" fmla="*/ 228600 h 523875"/>
              <a:gd name="connsiteX2" fmla="*/ 36 w 276261"/>
              <a:gd name="connsiteY2" fmla="*/ 523875 h 523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76261" h="523875">
                <a:moveTo>
                  <a:pt x="276261" y="0"/>
                </a:moveTo>
                <a:cubicBezTo>
                  <a:pt x="208792" y="70644"/>
                  <a:pt x="141323" y="141288"/>
                  <a:pt x="95286" y="228600"/>
                </a:cubicBezTo>
                <a:cubicBezTo>
                  <a:pt x="49249" y="315912"/>
                  <a:pt x="-1551" y="484188"/>
                  <a:pt x="36" y="523875"/>
                </a:cubicBezTo>
              </a:path>
            </a:pathLst>
          </a:custGeom>
          <a:ln>
            <a:headEnd type="none" w="med" len="med"/>
            <a:tailEnd type="arrow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s-CO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A713D001-40C7-E342-3F29-4FB0F7562820}"/>
              </a:ext>
            </a:extLst>
          </p:cNvPr>
          <p:cNvSpPr txBox="1"/>
          <p:nvPr/>
        </p:nvSpPr>
        <p:spPr>
          <a:xfrm>
            <a:off x="2046846" y="4279301"/>
            <a:ext cx="21602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2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" panose="020B0602030504020204" pitchFamily="34" charset="0"/>
                <a:ea typeface="ＭＳ Ｐゴシック" pitchFamily="34" charset="-128"/>
                <a:cs typeface="+mn-cs"/>
              </a:rPr>
              <a:t>Decreciente por la probabilidad de mayor demanda sísmica</a:t>
            </a:r>
            <a:endParaRPr kumimoji="0" lang="es-CO" sz="12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" panose="020B0602030504020204" pitchFamily="34" charset="0"/>
              <a:ea typeface="ＭＳ Ｐゴシック" pitchFamily="34" charset="-128"/>
              <a:cs typeface="+mn-cs"/>
            </a:endParaRPr>
          </a:p>
        </p:txBody>
      </p:sp>
      <p:sp>
        <p:nvSpPr>
          <p:cNvPr id="9" name="Forma libre: forma 8">
            <a:extLst>
              <a:ext uri="{FF2B5EF4-FFF2-40B4-BE49-F238E27FC236}">
                <a16:creationId xmlns:a16="http://schemas.microsoft.com/office/drawing/2014/main" id="{15C2338B-5A32-3544-69BC-65F1365ACA5B}"/>
              </a:ext>
            </a:extLst>
          </p:cNvPr>
          <p:cNvSpPr/>
          <p:nvPr/>
        </p:nvSpPr>
        <p:spPr>
          <a:xfrm rot="19712148">
            <a:off x="7180766" y="4906001"/>
            <a:ext cx="704850" cy="87323"/>
          </a:xfrm>
          <a:custGeom>
            <a:avLst/>
            <a:gdLst>
              <a:gd name="connsiteX0" fmla="*/ 0 w 704850"/>
              <a:gd name="connsiteY0" fmla="*/ 39698 h 87323"/>
              <a:gd name="connsiteX1" fmla="*/ 419100 w 704850"/>
              <a:gd name="connsiteY1" fmla="*/ 1598 h 87323"/>
              <a:gd name="connsiteX2" fmla="*/ 704850 w 704850"/>
              <a:gd name="connsiteY2" fmla="*/ 87323 h 873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04850" h="87323">
                <a:moveTo>
                  <a:pt x="0" y="39698"/>
                </a:moveTo>
                <a:cubicBezTo>
                  <a:pt x="150812" y="16679"/>
                  <a:pt x="301625" y="-6339"/>
                  <a:pt x="419100" y="1598"/>
                </a:cubicBezTo>
                <a:cubicBezTo>
                  <a:pt x="536575" y="9535"/>
                  <a:pt x="620712" y="48429"/>
                  <a:pt x="704850" y="87323"/>
                </a:cubicBezTo>
              </a:path>
            </a:pathLst>
          </a:custGeom>
          <a:ln>
            <a:headEnd type="none" w="med" len="med"/>
            <a:tailEnd type="arrow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s-CO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1FBC5445-0463-6303-7726-B022664DE5D4}"/>
              </a:ext>
            </a:extLst>
          </p:cNvPr>
          <p:cNvSpPr txBox="1"/>
          <p:nvPr/>
        </p:nvSpPr>
        <p:spPr>
          <a:xfrm>
            <a:off x="7856588" y="4509273"/>
            <a:ext cx="21602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2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" panose="020B0602030504020204" pitchFamily="34" charset="0"/>
                <a:ea typeface="ＭＳ Ｐゴシック" pitchFamily="34" charset="-128"/>
                <a:cs typeface="+mn-cs"/>
              </a:rPr>
              <a:t>Incluye </a:t>
            </a:r>
            <a:r>
              <a:rPr kumimoji="0" lang="es-ES" sz="1200" b="0" i="1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" panose="020B0602030504020204" pitchFamily="34" charset="0"/>
                <a:ea typeface="ＭＳ Ｐゴシック" pitchFamily="34" charset="-128"/>
                <a:cs typeface="+mn-cs"/>
              </a:rPr>
              <a:t>agravamiento</a:t>
            </a:r>
            <a:r>
              <a:rPr kumimoji="0" lang="es-ES" sz="12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" panose="020B0602030504020204" pitchFamily="34" charset="0"/>
                <a:ea typeface="ＭＳ Ｐゴシック" pitchFamily="34" charset="-128"/>
                <a:cs typeface="+mn-cs"/>
              </a:rPr>
              <a:t> por condiciones del contexto socioeconómico</a:t>
            </a:r>
            <a:endParaRPr kumimoji="0" lang="es-CO" sz="12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" panose="020B0602030504020204" pitchFamily="34" charset="0"/>
              <a:ea typeface="ＭＳ Ｐゴシック" pitchFamily="34" charset="-128"/>
              <a:cs typeface="+mn-cs"/>
            </a:endParaRPr>
          </a:p>
        </p:txBody>
      </p:sp>
      <p:grpSp>
        <p:nvGrpSpPr>
          <p:cNvPr id="20" name="Grupo 19">
            <a:extLst>
              <a:ext uri="{FF2B5EF4-FFF2-40B4-BE49-F238E27FC236}">
                <a16:creationId xmlns:a16="http://schemas.microsoft.com/office/drawing/2014/main" id="{0D878AFF-A527-DCC4-A913-2785BFA63AF7}"/>
              </a:ext>
            </a:extLst>
          </p:cNvPr>
          <p:cNvGrpSpPr/>
          <p:nvPr/>
        </p:nvGrpSpPr>
        <p:grpSpPr>
          <a:xfrm>
            <a:off x="2029426" y="1814285"/>
            <a:ext cx="7213599" cy="2148440"/>
            <a:chOff x="2046514" y="1814285"/>
            <a:chExt cx="7006375" cy="2148440"/>
          </a:xfrm>
        </p:grpSpPr>
        <p:sp>
          <p:nvSpPr>
            <p:cNvPr id="21" name="Forma libre: forma 20">
              <a:extLst>
                <a:ext uri="{FF2B5EF4-FFF2-40B4-BE49-F238E27FC236}">
                  <a16:creationId xmlns:a16="http://schemas.microsoft.com/office/drawing/2014/main" id="{AB909A8E-F612-83B2-F582-8D015A391F23}"/>
                </a:ext>
              </a:extLst>
            </p:cNvPr>
            <p:cNvSpPr/>
            <p:nvPr/>
          </p:nvSpPr>
          <p:spPr>
            <a:xfrm>
              <a:off x="2046514" y="1814286"/>
              <a:ext cx="3526972" cy="2148439"/>
            </a:xfrm>
            <a:custGeom>
              <a:avLst/>
              <a:gdLst>
                <a:gd name="connsiteX0" fmla="*/ 0 w 3526972"/>
                <a:gd name="connsiteY0" fmla="*/ 0 h 2249714"/>
                <a:gd name="connsiteX1" fmla="*/ 275772 w 3526972"/>
                <a:gd name="connsiteY1" fmla="*/ 319314 h 2249714"/>
                <a:gd name="connsiteX2" fmla="*/ 1059543 w 3526972"/>
                <a:gd name="connsiteY2" fmla="*/ 1030514 h 2249714"/>
                <a:gd name="connsiteX3" fmla="*/ 2351315 w 3526972"/>
                <a:gd name="connsiteY3" fmla="*/ 1915885 h 2249714"/>
                <a:gd name="connsiteX4" fmla="*/ 3526972 w 3526972"/>
                <a:gd name="connsiteY4" fmla="*/ 2249714 h 2249714"/>
                <a:gd name="connsiteX0" fmla="*/ 0 w 3526972"/>
                <a:gd name="connsiteY0" fmla="*/ 0 h 2249714"/>
                <a:gd name="connsiteX1" fmla="*/ 275772 w 3526972"/>
                <a:gd name="connsiteY1" fmla="*/ 319314 h 2249714"/>
                <a:gd name="connsiteX2" fmla="*/ 1059543 w 3526972"/>
                <a:gd name="connsiteY2" fmla="*/ 1030514 h 2249714"/>
                <a:gd name="connsiteX3" fmla="*/ 2278743 w 3526972"/>
                <a:gd name="connsiteY3" fmla="*/ 1930399 h 2249714"/>
                <a:gd name="connsiteX4" fmla="*/ 3526972 w 3526972"/>
                <a:gd name="connsiteY4" fmla="*/ 2249714 h 2249714"/>
                <a:gd name="connsiteX0" fmla="*/ 0 w 3526972"/>
                <a:gd name="connsiteY0" fmla="*/ 0 h 2249714"/>
                <a:gd name="connsiteX1" fmla="*/ 275772 w 3526972"/>
                <a:gd name="connsiteY1" fmla="*/ 319314 h 2249714"/>
                <a:gd name="connsiteX2" fmla="*/ 986971 w 3526972"/>
                <a:gd name="connsiteY2" fmla="*/ 1088571 h 2249714"/>
                <a:gd name="connsiteX3" fmla="*/ 2278743 w 3526972"/>
                <a:gd name="connsiteY3" fmla="*/ 1930399 h 2249714"/>
                <a:gd name="connsiteX4" fmla="*/ 3526972 w 3526972"/>
                <a:gd name="connsiteY4" fmla="*/ 2249714 h 2249714"/>
                <a:gd name="connsiteX0" fmla="*/ 0 w 3526972"/>
                <a:gd name="connsiteY0" fmla="*/ 0 h 2148114"/>
                <a:gd name="connsiteX1" fmla="*/ 275772 w 3526972"/>
                <a:gd name="connsiteY1" fmla="*/ 319314 h 2148114"/>
                <a:gd name="connsiteX2" fmla="*/ 986971 w 3526972"/>
                <a:gd name="connsiteY2" fmla="*/ 1088571 h 2148114"/>
                <a:gd name="connsiteX3" fmla="*/ 2278743 w 3526972"/>
                <a:gd name="connsiteY3" fmla="*/ 1930399 h 2148114"/>
                <a:gd name="connsiteX4" fmla="*/ 3526972 w 3526972"/>
                <a:gd name="connsiteY4" fmla="*/ 2148114 h 2148114"/>
                <a:gd name="connsiteX0" fmla="*/ 0 w 3526972"/>
                <a:gd name="connsiteY0" fmla="*/ 0 h 2148439"/>
                <a:gd name="connsiteX1" fmla="*/ 275772 w 3526972"/>
                <a:gd name="connsiteY1" fmla="*/ 319314 h 2148439"/>
                <a:gd name="connsiteX2" fmla="*/ 986971 w 3526972"/>
                <a:gd name="connsiteY2" fmla="*/ 1088571 h 2148439"/>
                <a:gd name="connsiteX3" fmla="*/ 2278743 w 3526972"/>
                <a:gd name="connsiteY3" fmla="*/ 1930399 h 2148439"/>
                <a:gd name="connsiteX4" fmla="*/ 3526972 w 3526972"/>
                <a:gd name="connsiteY4" fmla="*/ 2148114 h 2148439"/>
                <a:gd name="connsiteX0" fmla="*/ 0 w 3526972"/>
                <a:gd name="connsiteY0" fmla="*/ 0 h 2148439"/>
                <a:gd name="connsiteX1" fmla="*/ 252912 w 3526972"/>
                <a:gd name="connsiteY1" fmla="*/ 326934 h 2148439"/>
                <a:gd name="connsiteX2" fmla="*/ 986971 w 3526972"/>
                <a:gd name="connsiteY2" fmla="*/ 1088571 h 2148439"/>
                <a:gd name="connsiteX3" fmla="*/ 2278743 w 3526972"/>
                <a:gd name="connsiteY3" fmla="*/ 1930399 h 2148439"/>
                <a:gd name="connsiteX4" fmla="*/ 3526972 w 3526972"/>
                <a:gd name="connsiteY4" fmla="*/ 2148114 h 2148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26972" h="2148439">
                  <a:moveTo>
                    <a:pt x="0" y="0"/>
                  </a:moveTo>
                  <a:cubicBezTo>
                    <a:pt x="49591" y="73781"/>
                    <a:pt x="88417" y="145506"/>
                    <a:pt x="252912" y="326934"/>
                  </a:cubicBezTo>
                  <a:cubicBezTo>
                    <a:pt x="417407" y="508362"/>
                    <a:pt x="649333" y="821327"/>
                    <a:pt x="986971" y="1088571"/>
                  </a:cubicBezTo>
                  <a:cubicBezTo>
                    <a:pt x="1324609" y="1355815"/>
                    <a:pt x="1867505" y="1727199"/>
                    <a:pt x="2278743" y="1930399"/>
                  </a:cubicBezTo>
                  <a:cubicBezTo>
                    <a:pt x="2689981" y="2133599"/>
                    <a:pt x="3137142" y="2151379"/>
                    <a:pt x="3526972" y="2148114"/>
                  </a:cubicBezTo>
                </a:path>
              </a:pathLst>
            </a:custGeom>
            <a:noFill/>
            <a:ln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CO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/>
                <a:ea typeface="+mn-ea"/>
                <a:cs typeface="+mn-cs"/>
              </a:endParaRPr>
            </a:p>
          </p:txBody>
        </p:sp>
        <p:sp>
          <p:nvSpPr>
            <p:cNvPr id="22" name="Forma libre: forma 21">
              <a:extLst>
                <a:ext uri="{FF2B5EF4-FFF2-40B4-BE49-F238E27FC236}">
                  <a16:creationId xmlns:a16="http://schemas.microsoft.com/office/drawing/2014/main" id="{5B7EB8B2-1607-1FEC-A3F9-3D5F927799A7}"/>
                </a:ext>
              </a:extLst>
            </p:cNvPr>
            <p:cNvSpPr/>
            <p:nvPr/>
          </p:nvSpPr>
          <p:spPr>
            <a:xfrm flipH="1">
              <a:off x="5525917" y="1814285"/>
              <a:ext cx="3526972" cy="2148439"/>
            </a:xfrm>
            <a:custGeom>
              <a:avLst/>
              <a:gdLst>
                <a:gd name="connsiteX0" fmla="*/ 0 w 3526972"/>
                <a:gd name="connsiteY0" fmla="*/ 0 h 2249714"/>
                <a:gd name="connsiteX1" fmla="*/ 275772 w 3526972"/>
                <a:gd name="connsiteY1" fmla="*/ 319314 h 2249714"/>
                <a:gd name="connsiteX2" fmla="*/ 1059543 w 3526972"/>
                <a:gd name="connsiteY2" fmla="*/ 1030514 h 2249714"/>
                <a:gd name="connsiteX3" fmla="*/ 2351315 w 3526972"/>
                <a:gd name="connsiteY3" fmla="*/ 1915885 h 2249714"/>
                <a:gd name="connsiteX4" fmla="*/ 3526972 w 3526972"/>
                <a:gd name="connsiteY4" fmla="*/ 2249714 h 2249714"/>
                <a:gd name="connsiteX0" fmla="*/ 0 w 3526972"/>
                <a:gd name="connsiteY0" fmla="*/ 0 h 2249714"/>
                <a:gd name="connsiteX1" fmla="*/ 275772 w 3526972"/>
                <a:gd name="connsiteY1" fmla="*/ 319314 h 2249714"/>
                <a:gd name="connsiteX2" fmla="*/ 1059543 w 3526972"/>
                <a:gd name="connsiteY2" fmla="*/ 1030514 h 2249714"/>
                <a:gd name="connsiteX3" fmla="*/ 2278743 w 3526972"/>
                <a:gd name="connsiteY3" fmla="*/ 1930399 h 2249714"/>
                <a:gd name="connsiteX4" fmla="*/ 3526972 w 3526972"/>
                <a:gd name="connsiteY4" fmla="*/ 2249714 h 2249714"/>
                <a:gd name="connsiteX0" fmla="*/ 0 w 3526972"/>
                <a:gd name="connsiteY0" fmla="*/ 0 h 2249714"/>
                <a:gd name="connsiteX1" fmla="*/ 275772 w 3526972"/>
                <a:gd name="connsiteY1" fmla="*/ 319314 h 2249714"/>
                <a:gd name="connsiteX2" fmla="*/ 986971 w 3526972"/>
                <a:gd name="connsiteY2" fmla="*/ 1088571 h 2249714"/>
                <a:gd name="connsiteX3" fmla="*/ 2278743 w 3526972"/>
                <a:gd name="connsiteY3" fmla="*/ 1930399 h 2249714"/>
                <a:gd name="connsiteX4" fmla="*/ 3526972 w 3526972"/>
                <a:gd name="connsiteY4" fmla="*/ 2249714 h 2249714"/>
                <a:gd name="connsiteX0" fmla="*/ 0 w 3526972"/>
                <a:gd name="connsiteY0" fmla="*/ 0 h 2148114"/>
                <a:gd name="connsiteX1" fmla="*/ 275772 w 3526972"/>
                <a:gd name="connsiteY1" fmla="*/ 319314 h 2148114"/>
                <a:gd name="connsiteX2" fmla="*/ 986971 w 3526972"/>
                <a:gd name="connsiteY2" fmla="*/ 1088571 h 2148114"/>
                <a:gd name="connsiteX3" fmla="*/ 2278743 w 3526972"/>
                <a:gd name="connsiteY3" fmla="*/ 1930399 h 2148114"/>
                <a:gd name="connsiteX4" fmla="*/ 3526972 w 3526972"/>
                <a:gd name="connsiteY4" fmla="*/ 2148114 h 2148114"/>
                <a:gd name="connsiteX0" fmla="*/ 0 w 3526972"/>
                <a:gd name="connsiteY0" fmla="*/ 0 h 2148439"/>
                <a:gd name="connsiteX1" fmla="*/ 275772 w 3526972"/>
                <a:gd name="connsiteY1" fmla="*/ 319314 h 2148439"/>
                <a:gd name="connsiteX2" fmla="*/ 986971 w 3526972"/>
                <a:gd name="connsiteY2" fmla="*/ 1088571 h 2148439"/>
                <a:gd name="connsiteX3" fmla="*/ 2278743 w 3526972"/>
                <a:gd name="connsiteY3" fmla="*/ 1930399 h 2148439"/>
                <a:gd name="connsiteX4" fmla="*/ 3526972 w 3526972"/>
                <a:gd name="connsiteY4" fmla="*/ 2148114 h 2148439"/>
                <a:gd name="connsiteX0" fmla="*/ 0 w 3526972"/>
                <a:gd name="connsiteY0" fmla="*/ 0 h 2148439"/>
                <a:gd name="connsiteX1" fmla="*/ 252912 w 3526972"/>
                <a:gd name="connsiteY1" fmla="*/ 326934 h 2148439"/>
                <a:gd name="connsiteX2" fmla="*/ 986971 w 3526972"/>
                <a:gd name="connsiteY2" fmla="*/ 1088571 h 2148439"/>
                <a:gd name="connsiteX3" fmla="*/ 2278743 w 3526972"/>
                <a:gd name="connsiteY3" fmla="*/ 1930399 h 2148439"/>
                <a:gd name="connsiteX4" fmla="*/ 3526972 w 3526972"/>
                <a:gd name="connsiteY4" fmla="*/ 2148114 h 2148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26972" h="2148439">
                  <a:moveTo>
                    <a:pt x="0" y="0"/>
                  </a:moveTo>
                  <a:cubicBezTo>
                    <a:pt x="49591" y="73781"/>
                    <a:pt x="88417" y="145506"/>
                    <a:pt x="252912" y="326934"/>
                  </a:cubicBezTo>
                  <a:cubicBezTo>
                    <a:pt x="417407" y="508362"/>
                    <a:pt x="649333" y="821327"/>
                    <a:pt x="986971" y="1088571"/>
                  </a:cubicBezTo>
                  <a:cubicBezTo>
                    <a:pt x="1324609" y="1355815"/>
                    <a:pt x="1867505" y="1727199"/>
                    <a:pt x="2278743" y="1930399"/>
                  </a:cubicBezTo>
                  <a:cubicBezTo>
                    <a:pt x="2689981" y="2133599"/>
                    <a:pt x="3137142" y="2151379"/>
                    <a:pt x="3526972" y="2148114"/>
                  </a:cubicBezTo>
                </a:path>
              </a:pathLst>
            </a:custGeom>
            <a:noFill/>
            <a:ln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CO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/>
                <a:ea typeface="+mn-ea"/>
                <a:cs typeface="+mn-cs"/>
              </a:endParaRPr>
            </a:p>
          </p:txBody>
        </p:sp>
      </p:grpSp>
      <p:cxnSp>
        <p:nvCxnSpPr>
          <p:cNvPr id="23" name="Conector recto de flecha 22">
            <a:extLst>
              <a:ext uri="{FF2B5EF4-FFF2-40B4-BE49-F238E27FC236}">
                <a16:creationId xmlns:a16="http://schemas.microsoft.com/office/drawing/2014/main" id="{FE04D151-AE19-9096-B645-FA7A1A98D96C}"/>
              </a:ext>
            </a:extLst>
          </p:cNvPr>
          <p:cNvCxnSpPr>
            <a:cxnSpLocks/>
          </p:cNvCxnSpPr>
          <p:nvPr/>
        </p:nvCxnSpPr>
        <p:spPr>
          <a:xfrm>
            <a:off x="5663952" y="3962399"/>
            <a:ext cx="0" cy="176026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4" name="CuadroTexto 23">
            <a:extLst>
              <a:ext uri="{FF2B5EF4-FFF2-40B4-BE49-F238E27FC236}">
                <a16:creationId xmlns:a16="http://schemas.microsoft.com/office/drawing/2014/main" id="{FD169371-A290-F145-1348-21C7F285F29D}"/>
              </a:ext>
            </a:extLst>
          </p:cNvPr>
          <p:cNvSpPr txBox="1"/>
          <p:nvPr/>
        </p:nvSpPr>
        <p:spPr>
          <a:xfrm>
            <a:off x="4079776" y="5812033"/>
            <a:ext cx="248269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20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" panose="020B0602030504020204" pitchFamily="34" charset="0"/>
                <a:ea typeface="ＭＳ Ｐゴシック" pitchFamily="34" charset="-128"/>
                <a:cs typeface="+mn-cs"/>
              </a:rPr>
              <a:t>Coeficiente de diseño óptimo</a:t>
            </a:r>
          </a:p>
        </p:txBody>
      </p:sp>
    </p:spTree>
    <p:extLst>
      <p:ext uri="{BB962C8B-B14F-4D97-AF65-F5344CB8AC3E}">
        <p14:creationId xmlns:p14="http://schemas.microsoft.com/office/powerpoint/2010/main" val="929230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52" grpId="0" animBg="1"/>
      <p:bldP spid="4" grpId="0" animBg="1"/>
      <p:bldP spid="5" grpId="0"/>
      <p:bldP spid="6" grpId="0" animBg="1"/>
      <p:bldP spid="8" grpId="0"/>
      <p:bldP spid="9" grpId="0" animBg="1"/>
      <p:bldP spid="16" grpId="0"/>
      <p:bldP spid="24" grpId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7568" y="1124744"/>
            <a:ext cx="7956376" cy="5630448"/>
          </a:xfrm>
          <a:prstGeom prst="rect">
            <a:avLst/>
          </a:prstGeom>
        </p:spPr>
      </p:pic>
      <p:sp>
        <p:nvSpPr>
          <p:cNvPr id="482306" name="34 Título"/>
          <p:cNvSpPr>
            <a:spLocks noGrp="1"/>
          </p:cNvSpPr>
          <p:nvPr>
            <p:ph type="title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s-CO" dirty="0"/>
              <a:t>Exposición</a:t>
            </a:r>
            <a:endParaRPr lang="es-ES" dirty="0"/>
          </a:p>
        </p:txBody>
      </p:sp>
      <p:sp>
        <p:nvSpPr>
          <p:cNvPr id="482307" name="35 Marcador de texto"/>
          <p:cNvSpPr>
            <a:spLocks noGrp="1"/>
          </p:cNvSpPr>
          <p:nvPr>
            <p:ph type="body" sz="quarter" idx="10"/>
          </p:nvPr>
        </p:nvSpPr>
        <p:spPr bwMode="auto">
          <a:xfrm>
            <a:off x="1703513" y="725821"/>
            <a:ext cx="7500937" cy="5724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s-CO" dirty="0"/>
              <a:t>Base de datos de edificaciones</a:t>
            </a:r>
            <a:endParaRPr lang="es-ES" dirty="0"/>
          </a:p>
        </p:txBody>
      </p:sp>
      <p:pic>
        <p:nvPicPr>
          <p:cNvPr id="5" name="2 Imagen">
            <a:extLst>
              <a:ext uri="{FF2B5EF4-FFF2-40B4-BE49-F238E27FC236}">
                <a16:creationId xmlns:a16="http://schemas.microsoft.com/office/drawing/2014/main" id="{1CF3F1A5-72B7-484A-8DA8-7E8F9205AF5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82" t="35220" r="6866" b="35918"/>
          <a:stretch>
            <a:fillRect/>
          </a:stretch>
        </p:blipFill>
        <p:spPr bwMode="auto">
          <a:xfrm>
            <a:off x="7229466" y="40889"/>
            <a:ext cx="3451913" cy="9401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48835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2306" name="34 Título"/>
          <p:cNvSpPr>
            <a:spLocks noGrp="1"/>
          </p:cNvSpPr>
          <p:nvPr>
            <p:ph type="title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s-CO" dirty="0"/>
              <a:t>Exposición</a:t>
            </a:r>
            <a:endParaRPr lang="es-ES" dirty="0"/>
          </a:p>
        </p:txBody>
      </p:sp>
      <p:sp>
        <p:nvSpPr>
          <p:cNvPr id="482307" name="35 Marcador de texto"/>
          <p:cNvSpPr>
            <a:spLocks noGrp="1"/>
          </p:cNvSpPr>
          <p:nvPr>
            <p:ph type="body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s-CO" dirty="0"/>
              <a:t>Base de datos de edificaciones</a:t>
            </a:r>
            <a:endParaRPr lang="es-ES" dirty="0"/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544" y="980728"/>
            <a:ext cx="8316416" cy="5885236"/>
          </a:xfrm>
          <a:prstGeom prst="rect">
            <a:avLst/>
          </a:prstGeom>
        </p:spPr>
      </p:pic>
      <p:pic>
        <p:nvPicPr>
          <p:cNvPr id="5" name="2 Imagen">
            <a:extLst>
              <a:ext uri="{FF2B5EF4-FFF2-40B4-BE49-F238E27FC236}">
                <a16:creationId xmlns:a16="http://schemas.microsoft.com/office/drawing/2014/main" id="{144527AE-166C-49B1-8C4C-5B1528F9F81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82" t="35220" r="6866" b="35918"/>
          <a:stretch>
            <a:fillRect/>
          </a:stretch>
        </p:blipFill>
        <p:spPr bwMode="auto">
          <a:xfrm>
            <a:off x="7229466" y="40889"/>
            <a:ext cx="3451913" cy="9401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38654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2885" y="1514530"/>
            <a:ext cx="9009731" cy="5343470"/>
          </a:xfrm>
          <a:prstGeom prst="rect">
            <a:avLst/>
          </a:prstGeom>
        </p:spPr>
      </p:pic>
      <p:sp>
        <p:nvSpPr>
          <p:cNvPr id="482306" name="34 Título"/>
          <p:cNvSpPr>
            <a:spLocks noGrp="1"/>
          </p:cNvSpPr>
          <p:nvPr>
            <p:ph type="title"/>
          </p:nvPr>
        </p:nvSpPr>
        <p:spPr bwMode="auto">
          <a:xfrm>
            <a:off x="1580961" y="173194"/>
            <a:ext cx="8001024" cy="57148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s-CO" sz="2800" dirty="0"/>
              <a:t>Vulnerabilidad</a:t>
            </a:r>
            <a:endParaRPr lang="es-ES" sz="2800" dirty="0"/>
          </a:p>
        </p:txBody>
      </p:sp>
      <p:pic>
        <p:nvPicPr>
          <p:cNvPr id="5" name="Imagen 4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9313" y="307705"/>
            <a:ext cx="2531110" cy="2159635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</p:pic>
      <p:pic>
        <p:nvPicPr>
          <p:cNvPr id="7" name="Imagen 6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4077" y="989266"/>
            <a:ext cx="2531110" cy="2159635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</p:pic>
      <p:pic>
        <p:nvPicPr>
          <p:cNvPr id="8" name="Imagen 7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9896" y="4698366"/>
            <a:ext cx="2531110" cy="2159635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</p:pic>
      <p:pic>
        <p:nvPicPr>
          <p:cNvPr id="9" name="Imagen 8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8894" y="3285590"/>
            <a:ext cx="2531110" cy="2159635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</p:pic>
      <p:cxnSp>
        <p:nvCxnSpPr>
          <p:cNvPr id="13" name="Conector recto de flecha 12"/>
          <p:cNvCxnSpPr>
            <a:endCxn id="7" idx="1"/>
          </p:cNvCxnSpPr>
          <p:nvPr/>
        </p:nvCxnSpPr>
        <p:spPr>
          <a:xfrm flipV="1">
            <a:off x="4367809" y="2069083"/>
            <a:ext cx="3206269" cy="1687604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onector recto de flecha 14"/>
          <p:cNvCxnSpPr>
            <a:endCxn id="9" idx="1"/>
          </p:cNvCxnSpPr>
          <p:nvPr/>
        </p:nvCxnSpPr>
        <p:spPr>
          <a:xfrm>
            <a:off x="5231904" y="4169721"/>
            <a:ext cx="2706990" cy="195687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Conector recto de flecha 16"/>
          <p:cNvCxnSpPr>
            <a:endCxn id="8" idx="1"/>
          </p:cNvCxnSpPr>
          <p:nvPr/>
        </p:nvCxnSpPr>
        <p:spPr>
          <a:xfrm>
            <a:off x="4655840" y="4660623"/>
            <a:ext cx="504056" cy="1117561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2 Imagen">
            <a:extLst>
              <a:ext uri="{FF2B5EF4-FFF2-40B4-BE49-F238E27FC236}">
                <a16:creationId xmlns:a16="http://schemas.microsoft.com/office/drawing/2014/main" id="{D5373409-9844-4749-BA36-CABC7018A68C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82" t="35220" r="6866" b="35918"/>
          <a:stretch>
            <a:fillRect/>
          </a:stretch>
        </p:blipFill>
        <p:spPr bwMode="auto">
          <a:xfrm>
            <a:off x="7229466" y="40889"/>
            <a:ext cx="3451913" cy="9401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1" name="Conector recto de flecha 10"/>
          <p:cNvCxnSpPr>
            <a:endCxn id="5" idx="1"/>
          </p:cNvCxnSpPr>
          <p:nvPr/>
        </p:nvCxnSpPr>
        <p:spPr>
          <a:xfrm flipV="1">
            <a:off x="3597185" y="1387523"/>
            <a:ext cx="1152128" cy="1906235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03744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ítulo 1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dirty="0"/>
              <a:t>Evaluación del daño</a:t>
            </a:r>
          </a:p>
        </p:txBody>
      </p:sp>
      <p:pic>
        <p:nvPicPr>
          <p:cNvPr id="20" name="Imagen 19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49" t="15849" r="9359" b="9661"/>
          <a:stretch/>
        </p:blipFill>
        <p:spPr>
          <a:xfrm>
            <a:off x="1620167" y="2269821"/>
            <a:ext cx="4784551" cy="2925471"/>
          </a:xfrm>
          <a:prstGeom prst="rect">
            <a:avLst/>
          </a:prstGeom>
        </p:spPr>
      </p:pic>
      <p:pic>
        <p:nvPicPr>
          <p:cNvPr id="21" name="Imagen 20"/>
          <p:cNvPicPr>
            <a:picLocks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grayscl/>
          </a:blip>
          <a:stretch>
            <a:fillRect/>
          </a:stretch>
        </p:blipFill>
        <p:spPr>
          <a:xfrm>
            <a:off x="2048717" y="2581031"/>
            <a:ext cx="4356000" cy="2556000"/>
          </a:xfrm>
          <a:prstGeom prst="rect">
            <a:avLst/>
          </a:prstGeom>
        </p:spPr>
      </p:pic>
      <p:pic>
        <p:nvPicPr>
          <p:cNvPr id="22" name="Imagen 21" descr="H:\Gabriel\ITEC\Manizales LISA\Presentación\Imagenes LISA\Calc. Daño.JPG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86" t="4213" r="11929" b="4947"/>
          <a:stretch/>
        </p:blipFill>
        <p:spPr bwMode="auto">
          <a:xfrm>
            <a:off x="6404717" y="2358705"/>
            <a:ext cx="4263284" cy="300065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3" name="AutoShape 31"/>
          <p:cNvSpPr>
            <a:spLocks noChangeArrowheads="1"/>
          </p:cNvSpPr>
          <p:nvPr/>
        </p:nvSpPr>
        <p:spPr bwMode="auto">
          <a:xfrm>
            <a:off x="5242754" y="2891705"/>
            <a:ext cx="1214446" cy="719138"/>
          </a:xfrm>
          <a:prstGeom prst="rightArrow">
            <a:avLst>
              <a:gd name="adj1" fmla="val 50000"/>
              <a:gd name="adj2" fmla="val 32506"/>
            </a:avLst>
          </a:prstGeom>
          <a:ln>
            <a:headEnd/>
            <a:tailEnd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 Light" panose="020F0302020204030204"/>
              <a:ea typeface="+mn-ea"/>
              <a:cs typeface="+mn-cs"/>
            </a:endParaRPr>
          </a:p>
        </p:txBody>
      </p:sp>
      <p:pic>
        <p:nvPicPr>
          <p:cNvPr id="8" name="2 Imagen">
            <a:extLst>
              <a:ext uri="{FF2B5EF4-FFF2-40B4-BE49-F238E27FC236}">
                <a16:creationId xmlns:a16="http://schemas.microsoft.com/office/drawing/2014/main" id="{2C5E0E17-F7FE-44C7-9FC3-30EC2A57596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82" t="35220" r="6866" b="35918"/>
          <a:stretch>
            <a:fillRect/>
          </a:stretch>
        </p:blipFill>
        <p:spPr bwMode="auto">
          <a:xfrm>
            <a:off x="7229466" y="40889"/>
            <a:ext cx="3451913" cy="9401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952856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586703" y="1952603"/>
            <a:ext cx="615950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4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162965" y="2028799"/>
            <a:ext cx="477838" cy="53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31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14529" y="3865562"/>
            <a:ext cx="587375" cy="642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7 Elipse"/>
          <p:cNvSpPr/>
          <p:nvPr/>
        </p:nvSpPr>
        <p:spPr bwMode="auto">
          <a:xfrm>
            <a:off x="5565303" y="3433762"/>
            <a:ext cx="1143000" cy="121443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6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ea typeface="+mn-ea"/>
              <a:cs typeface="+mn-cs"/>
            </a:endParaRPr>
          </a:p>
        </p:txBody>
      </p:sp>
      <p:pic>
        <p:nvPicPr>
          <p:cNvPr id="9" name="Picture 31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19363" y="5660760"/>
            <a:ext cx="587375" cy="642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9 Elipse"/>
          <p:cNvSpPr/>
          <p:nvPr/>
        </p:nvSpPr>
        <p:spPr bwMode="auto">
          <a:xfrm>
            <a:off x="2214562" y="5262564"/>
            <a:ext cx="1214438" cy="1214437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6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ea typeface="+mn-ea"/>
              <a:cs typeface="+mn-cs"/>
            </a:endParaRPr>
          </a:p>
        </p:txBody>
      </p:sp>
      <p:sp>
        <p:nvSpPr>
          <p:cNvPr id="11" name="AutoShape 31"/>
          <p:cNvSpPr>
            <a:spLocks noChangeArrowheads="1"/>
          </p:cNvSpPr>
          <p:nvPr/>
        </p:nvSpPr>
        <p:spPr bwMode="auto">
          <a:xfrm>
            <a:off x="3362740" y="1992369"/>
            <a:ext cx="935038" cy="719138"/>
          </a:xfrm>
          <a:prstGeom prst="rightArrow">
            <a:avLst>
              <a:gd name="adj1" fmla="val 50000"/>
              <a:gd name="adj2" fmla="val 32506"/>
            </a:avLst>
          </a:prstGeom>
          <a:ln>
            <a:headEnd/>
            <a:tailEnd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6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 Light" panose="020F0302020204030204"/>
              <a:ea typeface="+mn-ea"/>
              <a:cs typeface="+mn-cs"/>
            </a:endParaRPr>
          </a:p>
        </p:txBody>
      </p:sp>
      <p:sp>
        <p:nvSpPr>
          <p:cNvPr id="12" name="AutoShape 32"/>
          <p:cNvSpPr>
            <a:spLocks noChangeArrowheads="1"/>
          </p:cNvSpPr>
          <p:nvPr/>
        </p:nvSpPr>
        <p:spPr bwMode="auto">
          <a:xfrm>
            <a:off x="5810665" y="1919344"/>
            <a:ext cx="935038" cy="719138"/>
          </a:xfrm>
          <a:prstGeom prst="rightArrow">
            <a:avLst>
              <a:gd name="adj1" fmla="val 50000"/>
              <a:gd name="adj2" fmla="val 32506"/>
            </a:avLst>
          </a:prstGeom>
          <a:ln>
            <a:headEnd/>
            <a:tailEnd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6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 Light" panose="020F0302020204030204"/>
              <a:ea typeface="+mn-ea"/>
              <a:cs typeface="+mn-cs"/>
            </a:endParaRPr>
          </a:p>
        </p:txBody>
      </p:sp>
      <p:sp>
        <p:nvSpPr>
          <p:cNvPr id="13" name="AutoShape 33"/>
          <p:cNvSpPr>
            <a:spLocks noChangeArrowheads="1"/>
          </p:cNvSpPr>
          <p:nvPr/>
        </p:nvSpPr>
        <p:spPr bwMode="auto">
          <a:xfrm rot="10800000">
            <a:off x="3484564" y="5519473"/>
            <a:ext cx="935037" cy="719137"/>
          </a:xfrm>
          <a:prstGeom prst="rightArrow">
            <a:avLst>
              <a:gd name="adj1" fmla="val 50000"/>
              <a:gd name="adj2" fmla="val 32506"/>
            </a:avLst>
          </a:prstGeom>
          <a:ln>
            <a:headEnd/>
            <a:tailEnd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6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 Light" panose="020F0302020204030204"/>
              <a:ea typeface="+mn-ea"/>
              <a:cs typeface="+mn-cs"/>
            </a:endParaRPr>
          </a:p>
        </p:txBody>
      </p:sp>
      <p:sp>
        <p:nvSpPr>
          <p:cNvPr id="17" name="AutoShape 39"/>
          <p:cNvSpPr>
            <a:spLocks noChangeArrowheads="1"/>
          </p:cNvSpPr>
          <p:nvPr/>
        </p:nvSpPr>
        <p:spPr bwMode="auto">
          <a:xfrm rot="5400000">
            <a:off x="8633191" y="1973320"/>
            <a:ext cx="1044575" cy="1152525"/>
          </a:xfrm>
          <a:custGeom>
            <a:avLst/>
            <a:gdLst>
              <a:gd name="G0" fmla="+- 15126 0 0"/>
              <a:gd name="G1" fmla="+- 2912 0 0"/>
              <a:gd name="G2" fmla="+- 12158 0 2912"/>
              <a:gd name="G3" fmla="+- G2 0 2912"/>
              <a:gd name="G4" fmla="*/ G3 32768 32059"/>
              <a:gd name="G5" fmla="*/ G4 1 2"/>
              <a:gd name="G6" fmla="+- 21600 0 15126"/>
              <a:gd name="G7" fmla="*/ G6 2912 6079"/>
              <a:gd name="G8" fmla="+- G7 15126 0"/>
              <a:gd name="T0" fmla="*/ 15126 w 21600"/>
              <a:gd name="T1" fmla="*/ 0 h 21600"/>
              <a:gd name="T2" fmla="*/ 15126 w 21600"/>
              <a:gd name="T3" fmla="*/ 12158 h 21600"/>
              <a:gd name="T4" fmla="*/ 3237 w 21600"/>
              <a:gd name="T5" fmla="*/ 21600 h 21600"/>
              <a:gd name="T6" fmla="*/ 21600 w 21600"/>
              <a:gd name="T7" fmla="*/ 6079 h 21600"/>
              <a:gd name="T8" fmla="*/ 17694720 60000 65536"/>
              <a:gd name="T9" fmla="*/ 5898240 60000 65536"/>
              <a:gd name="T10" fmla="*/ 5898240 60000 65536"/>
              <a:gd name="T11" fmla="*/ 0 60000 65536"/>
              <a:gd name="T12" fmla="*/ 12427 w 21600"/>
              <a:gd name="T13" fmla="*/ G1 h 21600"/>
              <a:gd name="T14" fmla="*/ G8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1600" y="6079"/>
                </a:moveTo>
                <a:lnTo>
                  <a:pt x="15126" y="0"/>
                </a:lnTo>
                <a:lnTo>
                  <a:pt x="15126" y="2912"/>
                </a:lnTo>
                <a:lnTo>
                  <a:pt x="12427" y="2912"/>
                </a:lnTo>
                <a:cubicBezTo>
                  <a:pt x="5564" y="2912"/>
                  <a:pt x="0" y="7052"/>
                  <a:pt x="0" y="12158"/>
                </a:cubicBezTo>
                <a:lnTo>
                  <a:pt x="0" y="21600"/>
                </a:lnTo>
                <a:lnTo>
                  <a:pt x="6474" y="21600"/>
                </a:lnTo>
                <a:lnTo>
                  <a:pt x="6474" y="12158"/>
                </a:lnTo>
                <a:cubicBezTo>
                  <a:pt x="6474" y="10550"/>
                  <a:pt x="9139" y="9246"/>
                  <a:pt x="12427" y="9246"/>
                </a:cubicBezTo>
                <a:lnTo>
                  <a:pt x="15126" y="9246"/>
                </a:lnTo>
                <a:lnTo>
                  <a:pt x="15126" y="12158"/>
                </a:lnTo>
                <a:close/>
              </a:path>
            </a:pathLst>
          </a:custGeom>
          <a:ln>
            <a:headEnd/>
            <a:tailEnd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6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 Light" panose="020F0302020204030204"/>
              <a:ea typeface="+mn-ea"/>
              <a:cs typeface="+mn-cs"/>
            </a:endParaRPr>
          </a:p>
        </p:txBody>
      </p:sp>
      <p:sp>
        <p:nvSpPr>
          <p:cNvPr id="18" name="AutoShape 40"/>
          <p:cNvSpPr>
            <a:spLocks noChangeArrowheads="1"/>
          </p:cNvSpPr>
          <p:nvPr/>
        </p:nvSpPr>
        <p:spPr bwMode="auto">
          <a:xfrm rot="10800000">
            <a:off x="8507605" y="5232109"/>
            <a:ext cx="1081088" cy="1008062"/>
          </a:xfrm>
          <a:custGeom>
            <a:avLst/>
            <a:gdLst>
              <a:gd name="G0" fmla="+- 15126 0 0"/>
              <a:gd name="G1" fmla="+- 2912 0 0"/>
              <a:gd name="G2" fmla="+- 12158 0 2912"/>
              <a:gd name="G3" fmla="+- G2 0 2912"/>
              <a:gd name="G4" fmla="*/ G3 32768 32059"/>
              <a:gd name="G5" fmla="*/ G4 1 2"/>
              <a:gd name="G6" fmla="+- 21600 0 15126"/>
              <a:gd name="G7" fmla="*/ G6 2912 6079"/>
              <a:gd name="G8" fmla="+- G7 15126 0"/>
              <a:gd name="T0" fmla="*/ 15126 w 21600"/>
              <a:gd name="T1" fmla="*/ 0 h 21600"/>
              <a:gd name="T2" fmla="*/ 15126 w 21600"/>
              <a:gd name="T3" fmla="*/ 12158 h 21600"/>
              <a:gd name="T4" fmla="*/ 3237 w 21600"/>
              <a:gd name="T5" fmla="*/ 21600 h 21600"/>
              <a:gd name="T6" fmla="*/ 21600 w 21600"/>
              <a:gd name="T7" fmla="*/ 6079 h 21600"/>
              <a:gd name="T8" fmla="*/ 17694720 60000 65536"/>
              <a:gd name="T9" fmla="*/ 5898240 60000 65536"/>
              <a:gd name="T10" fmla="*/ 5898240 60000 65536"/>
              <a:gd name="T11" fmla="*/ 0 60000 65536"/>
              <a:gd name="T12" fmla="*/ 12427 w 21600"/>
              <a:gd name="T13" fmla="*/ G1 h 21600"/>
              <a:gd name="T14" fmla="*/ G8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1600" y="6079"/>
                </a:moveTo>
                <a:lnTo>
                  <a:pt x="15126" y="0"/>
                </a:lnTo>
                <a:lnTo>
                  <a:pt x="15126" y="2912"/>
                </a:lnTo>
                <a:lnTo>
                  <a:pt x="12427" y="2912"/>
                </a:lnTo>
                <a:cubicBezTo>
                  <a:pt x="5564" y="2912"/>
                  <a:pt x="0" y="7052"/>
                  <a:pt x="0" y="12158"/>
                </a:cubicBezTo>
                <a:lnTo>
                  <a:pt x="0" y="21600"/>
                </a:lnTo>
                <a:lnTo>
                  <a:pt x="6474" y="21600"/>
                </a:lnTo>
                <a:lnTo>
                  <a:pt x="6474" y="12158"/>
                </a:lnTo>
                <a:cubicBezTo>
                  <a:pt x="6474" y="10550"/>
                  <a:pt x="9139" y="9246"/>
                  <a:pt x="12427" y="9246"/>
                </a:cubicBezTo>
                <a:lnTo>
                  <a:pt x="15126" y="9246"/>
                </a:lnTo>
                <a:lnTo>
                  <a:pt x="15126" y="12158"/>
                </a:lnTo>
                <a:close/>
              </a:path>
            </a:pathLst>
          </a:custGeom>
          <a:ln>
            <a:headEnd/>
            <a:tailEnd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6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 Light" panose="020F0302020204030204"/>
              <a:ea typeface="+mn-ea"/>
              <a:cs typeface="+mn-cs"/>
            </a:endParaRPr>
          </a:p>
        </p:txBody>
      </p:sp>
      <p:sp>
        <p:nvSpPr>
          <p:cNvPr id="19" name="AutoShape 41"/>
          <p:cNvSpPr>
            <a:spLocks noChangeArrowheads="1"/>
          </p:cNvSpPr>
          <p:nvPr/>
        </p:nvSpPr>
        <p:spPr bwMode="auto">
          <a:xfrm rot="10800000">
            <a:off x="6781802" y="3733800"/>
            <a:ext cx="1673471" cy="576262"/>
          </a:xfrm>
          <a:prstGeom prst="rightArrow">
            <a:avLst>
              <a:gd name="adj1" fmla="val 44962"/>
              <a:gd name="adj2" fmla="val 34298"/>
            </a:avLst>
          </a:prstGeom>
          <a:ln>
            <a:headEnd/>
            <a:tailEnd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6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 Light" panose="020F0302020204030204"/>
              <a:ea typeface="+mn-ea"/>
              <a:cs typeface="+mn-cs"/>
            </a:endParaRPr>
          </a:p>
        </p:txBody>
      </p:sp>
      <p:sp>
        <p:nvSpPr>
          <p:cNvPr id="20" name="19 CuadroTexto"/>
          <p:cNvSpPr txBox="1"/>
          <p:nvPr/>
        </p:nvSpPr>
        <p:spPr>
          <a:xfrm>
            <a:off x="1480592" y="1371601"/>
            <a:ext cx="1872208" cy="307777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n-ea"/>
                <a:cs typeface="Times New Roman" pitchFamily="18" charset="0"/>
              </a:rPr>
              <a:t>Acelerómetro</a:t>
            </a:r>
            <a:endParaRPr kumimoji="0" lang="en-US" sz="14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ea typeface="+mn-ea"/>
              <a:cs typeface="Times New Roman" pitchFamily="18" charset="0"/>
            </a:endParaRPr>
          </a:p>
        </p:txBody>
      </p:sp>
      <p:sp>
        <p:nvSpPr>
          <p:cNvPr id="21" name="20 CuadroTexto"/>
          <p:cNvSpPr txBox="1"/>
          <p:nvPr/>
        </p:nvSpPr>
        <p:spPr>
          <a:xfrm>
            <a:off x="4115116" y="1385857"/>
            <a:ext cx="1872208" cy="523220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n-ea"/>
                <a:cs typeface="Times New Roman" pitchFamily="18" charset="0"/>
              </a:rPr>
              <a:t>Sistema de </a:t>
            </a:r>
            <a:r>
              <a:rPr kumimoji="0" lang="en-US" sz="1400" b="1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n-ea"/>
                <a:cs typeface="Times New Roman" pitchFamily="18" charset="0"/>
              </a:rPr>
              <a:t>validación</a:t>
            </a:r>
            <a:r>
              <a: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n-ea"/>
                <a:cs typeface="Times New Roman" pitchFamily="18" charset="0"/>
              </a:rPr>
              <a:t> del </a:t>
            </a:r>
            <a:r>
              <a:rPr kumimoji="0" lang="en-US" sz="1400" b="1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n-ea"/>
                <a:cs typeface="Times New Roman" pitchFamily="18" charset="0"/>
              </a:rPr>
              <a:t>registro</a:t>
            </a:r>
            <a:endParaRPr kumimoji="0" lang="en-US" sz="14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ea typeface="+mn-ea"/>
              <a:cs typeface="Times New Roman" pitchFamily="18" charset="0"/>
            </a:endParaRPr>
          </a:p>
        </p:txBody>
      </p:sp>
      <p:sp>
        <p:nvSpPr>
          <p:cNvPr id="22" name="21 CuadroTexto"/>
          <p:cNvSpPr txBox="1"/>
          <p:nvPr/>
        </p:nvSpPr>
        <p:spPr>
          <a:xfrm>
            <a:off x="6563388" y="1385857"/>
            <a:ext cx="2160240" cy="523220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n-ea"/>
                <a:cs typeface="Times New Roman" pitchFamily="18" charset="0"/>
              </a:rPr>
              <a:t>Cálculo</a:t>
            </a:r>
            <a:r>
              <a: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n-ea"/>
                <a:cs typeface="Times New Roman" pitchFamily="18" charset="0"/>
              </a:rPr>
              <a:t> de la </a:t>
            </a:r>
            <a:r>
              <a:rPr kumimoji="0" lang="en-US" sz="1400" b="1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n-ea"/>
                <a:cs typeface="Times New Roman" pitchFamily="18" charset="0"/>
              </a:rPr>
              <a:t>intensidad</a:t>
            </a:r>
            <a:r>
              <a: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n-ea"/>
                <a:cs typeface="Times New Roman" pitchFamily="18" charset="0"/>
              </a:rPr>
              <a:t> de </a:t>
            </a:r>
            <a:r>
              <a:rPr kumimoji="0" lang="en-US" sz="1400" b="1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n-ea"/>
                <a:cs typeface="Times New Roman" pitchFamily="18" charset="0"/>
              </a:rPr>
              <a:t>movimiento</a:t>
            </a:r>
            <a:r>
              <a: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n-ea"/>
                <a:cs typeface="Times New Roman" pitchFamily="18" charset="0"/>
              </a:rPr>
              <a:t> </a:t>
            </a:r>
            <a:r>
              <a:rPr kumimoji="0" lang="en-US" sz="1400" b="1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n-ea"/>
                <a:cs typeface="Times New Roman" pitchFamily="18" charset="0"/>
              </a:rPr>
              <a:t>fuerte</a:t>
            </a:r>
            <a:endParaRPr kumimoji="0" lang="en-US" sz="14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ea typeface="+mn-ea"/>
              <a:cs typeface="Times New Roman" pitchFamily="18" charset="0"/>
            </a:endParaRPr>
          </a:p>
        </p:txBody>
      </p:sp>
      <p:sp>
        <p:nvSpPr>
          <p:cNvPr id="23" name="22 CuadroTexto"/>
          <p:cNvSpPr txBox="1"/>
          <p:nvPr/>
        </p:nvSpPr>
        <p:spPr>
          <a:xfrm>
            <a:off x="7929830" y="3243246"/>
            <a:ext cx="1238004" cy="307777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n-ea"/>
                <a:cs typeface="Times New Roman" pitchFamily="18" charset="0"/>
              </a:rPr>
              <a:t>Shakemaps</a:t>
            </a:r>
          </a:p>
        </p:txBody>
      </p:sp>
      <p:sp>
        <p:nvSpPr>
          <p:cNvPr id="24" name="23 CuadroTexto"/>
          <p:cNvSpPr txBox="1"/>
          <p:nvPr/>
        </p:nvSpPr>
        <p:spPr>
          <a:xfrm>
            <a:off x="5564410" y="3577779"/>
            <a:ext cx="1080120" cy="307777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n-ea"/>
                <a:cs typeface="Times New Roman" pitchFamily="18" charset="0"/>
              </a:rPr>
              <a:t>Reporte</a:t>
            </a:r>
            <a:r>
              <a: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n-ea"/>
                <a:cs typeface="Times New Roman" pitchFamily="18" charset="0"/>
              </a:rPr>
              <a:t> 1</a:t>
            </a:r>
          </a:p>
        </p:txBody>
      </p:sp>
      <p:sp>
        <p:nvSpPr>
          <p:cNvPr id="25" name="24 CuadroTexto"/>
          <p:cNvSpPr txBox="1"/>
          <p:nvPr/>
        </p:nvSpPr>
        <p:spPr>
          <a:xfrm>
            <a:off x="6635396" y="5172072"/>
            <a:ext cx="2160240" cy="307777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n-ea"/>
                <a:cs typeface="Times New Roman" pitchFamily="18" charset="0"/>
              </a:rPr>
              <a:t>Cálculo</a:t>
            </a:r>
            <a:r>
              <a: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n-ea"/>
                <a:cs typeface="Times New Roman" pitchFamily="18" charset="0"/>
              </a:rPr>
              <a:t> de </a:t>
            </a:r>
            <a:r>
              <a:rPr kumimoji="0" lang="en-US" sz="1400" b="1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n-ea"/>
                <a:cs typeface="Times New Roman" pitchFamily="18" charset="0"/>
              </a:rPr>
              <a:t>daños</a:t>
            </a:r>
            <a:endParaRPr kumimoji="0" lang="en-US" sz="14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ea typeface="+mn-ea"/>
              <a:cs typeface="Times New Roman" pitchFamily="18" charset="0"/>
            </a:endParaRPr>
          </a:p>
        </p:txBody>
      </p:sp>
      <p:sp>
        <p:nvSpPr>
          <p:cNvPr id="26" name="25 CuadroTexto"/>
          <p:cNvSpPr txBox="1"/>
          <p:nvPr/>
        </p:nvSpPr>
        <p:spPr>
          <a:xfrm>
            <a:off x="4024298" y="4886320"/>
            <a:ext cx="1693422" cy="307777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n-ea"/>
                <a:cs typeface="Times New Roman" pitchFamily="18" charset="0"/>
              </a:rPr>
              <a:t>Mapas</a:t>
            </a:r>
            <a:r>
              <a: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n-ea"/>
                <a:cs typeface="Times New Roman" pitchFamily="18" charset="0"/>
              </a:rPr>
              <a:t> de </a:t>
            </a:r>
            <a:r>
              <a:rPr kumimoji="0" lang="en-US" sz="1400" b="1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n-ea"/>
                <a:cs typeface="Times New Roman" pitchFamily="18" charset="0"/>
              </a:rPr>
              <a:t>resultados</a:t>
            </a:r>
            <a:endParaRPr kumimoji="0" lang="en-US" sz="14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ea typeface="+mn-ea"/>
              <a:cs typeface="Times New Roman" pitchFamily="18" charset="0"/>
            </a:endParaRPr>
          </a:p>
        </p:txBody>
      </p:sp>
      <p:sp>
        <p:nvSpPr>
          <p:cNvPr id="27" name="26 CuadroTexto"/>
          <p:cNvSpPr txBox="1"/>
          <p:nvPr/>
        </p:nvSpPr>
        <p:spPr>
          <a:xfrm>
            <a:off x="2290762" y="5331024"/>
            <a:ext cx="1080120" cy="307777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n-ea"/>
                <a:cs typeface="Times New Roman" pitchFamily="18" charset="0"/>
              </a:rPr>
              <a:t>Reporte</a:t>
            </a:r>
            <a:r>
              <a: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n-ea"/>
                <a:cs typeface="Times New Roman" pitchFamily="18" charset="0"/>
              </a:rPr>
              <a:t> 2</a:t>
            </a:r>
          </a:p>
        </p:txBody>
      </p:sp>
      <p:sp>
        <p:nvSpPr>
          <p:cNvPr id="29" name="CuadroTexto 28"/>
          <p:cNvSpPr txBox="1"/>
          <p:nvPr/>
        </p:nvSpPr>
        <p:spPr>
          <a:xfrm>
            <a:off x="1424523" y="405245"/>
            <a:ext cx="366799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20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Evaluación de daños</a:t>
            </a:r>
            <a:endParaRPr kumimoji="0" lang="en-US" sz="20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" panose="020B0602030504020204" pitchFamily="34" charset="0"/>
              <a:ea typeface="+mn-ea"/>
              <a:cs typeface="+mn-cs"/>
            </a:endParaRPr>
          </a:p>
        </p:txBody>
      </p:sp>
      <p:pic>
        <p:nvPicPr>
          <p:cNvPr id="32" name="Imagen 31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79216" y="3583778"/>
            <a:ext cx="2051463" cy="1301412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7216" y="5345774"/>
            <a:ext cx="1975985" cy="1207427"/>
          </a:xfrm>
          <a:prstGeom prst="rect">
            <a:avLst/>
          </a:prstGeom>
        </p:spPr>
      </p:pic>
      <p:sp>
        <p:nvSpPr>
          <p:cNvPr id="14" name="AutoShape 34"/>
          <p:cNvSpPr>
            <a:spLocks noChangeArrowheads="1"/>
          </p:cNvSpPr>
          <p:nvPr/>
        </p:nvSpPr>
        <p:spPr bwMode="auto">
          <a:xfrm rot="10800000">
            <a:off x="5922962" y="5524504"/>
            <a:ext cx="935038" cy="719137"/>
          </a:xfrm>
          <a:prstGeom prst="rightArrow">
            <a:avLst>
              <a:gd name="adj1" fmla="val 50000"/>
              <a:gd name="adj2" fmla="val 32506"/>
            </a:avLst>
          </a:prstGeom>
          <a:ln>
            <a:headEnd/>
            <a:tailEnd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6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 Light" panose="020F0302020204030204"/>
              <a:ea typeface="+mn-ea"/>
              <a:cs typeface="+mn-cs"/>
            </a:endParaRPr>
          </a:p>
        </p:txBody>
      </p:sp>
      <p:pic>
        <p:nvPicPr>
          <p:cNvPr id="15" name="Imagen 1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915566" y="1995466"/>
            <a:ext cx="1343025" cy="623925"/>
          </a:xfrm>
          <a:prstGeom prst="rect">
            <a:avLst/>
          </a:prstGeom>
        </p:spPr>
      </p:pic>
      <p:pic>
        <p:nvPicPr>
          <p:cNvPr id="16" name="Imagen 1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920586" y="5556192"/>
            <a:ext cx="1432313" cy="665405"/>
          </a:xfrm>
          <a:prstGeom prst="rect">
            <a:avLst/>
          </a:prstGeom>
        </p:spPr>
      </p:pic>
      <p:pic>
        <p:nvPicPr>
          <p:cNvPr id="30" name="Imagen 29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00200" y="1676401"/>
            <a:ext cx="1592678" cy="1440995"/>
          </a:xfrm>
          <a:prstGeom prst="rect">
            <a:avLst/>
          </a:prstGeom>
          <a:ln>
            <a:noFill/>
          </a:ln>
        </p:spPr>
      </p:pic>
      <p:sp>
        <p:nvSpPr>
          <p:cNvPr id="31" name="Rectángulo 30"/>
          <p:cNvSpPr/>
          <p:nvPr/>
        </p:nvSpPr>
        <p:spPr>
          <a:xfrm>
            <a:off x="1524000" y="895290"/>
            <a:ext cx="89916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2000" b="1" i="0" u="none" strike="noStrike" kern="0" cap="none" spc="0" normalizeH="0" baseline="0" noProof="0" dirty="0">
                <a:ln>
                  <a:noFill/>
                </a:ln>
                <a:solidFill>
                  <a:srgbClr val="424456">
                    <a:lumMod val="75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INSTRUMENTACIÓN, MONITOREO Y SISTEMAS DE ALERTA TEMPRANA</a:t>
            </a:r>
          </a:p>
        </p:txBody>
      </p:sp>
      <p:pic>
        <p:nvPicPr>
          <p:cNvPr id="33" name="Picture 4" descr="C:\Users\Antonio\Desktop\productos-ern-dkkbwuhge73p (1)\productos-ern-d52f8f07a\content\data\repo\1260758408.png">
            <a:extLst>
              <a:ext uri="{FF2B5EF4-FFF2-40B4-BE49-F238E27FC236}">
                <a16:creationId xmlns:a16="http://schemas.microsoft.com/office/drawing/2014/main" id="{61DEF6C4-8937-4980-8F93-8F74B55947C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400" y="3648650"/>
            <a:ext cx="394462" cy="796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4" descr="C:\Users\Antonio\Desktop\productos-ern-dkkbwuhge73p (1)\productos-ern-d52f8f07a\content\data\repo\1260758408.png">
            <a:extLst>
              <a:ext uri="{FF2B5EF4-FFF2-40B4-BE49-F238E27FC236}">
                <a16:creationId xmlns:a16="http://schemas.microsoft.com/office/drawing/2014/main" id="{D06E016C-651D-42DB-AEC4-C575F99C9A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3900" y="5486401"/>
            <a:ext cx="394462" cy="796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2 Imagen">
            <a:extLst>
              <a:ext uri="{FF2B5EF4-FFF2-40B4-BE49-F238E27FC236}">
                <a16:creationId xmlns:a16="http://schemas.microsoft.com/office/drawing/2014/main" id="{A31185BF-1298-D04B-6856-677E35D671AC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82" t="35220" r="6866" b="35918"/>
          <a:stretch>
            <a:fillRect/>
          </a:stretch>
        </p:blipFill>
        <p:spPr bwMode="auto">
          <a:xfrm>
            <a:off x="7229466" y="40889"/>
            <a:ext cx="3451913" cy="9401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52103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000"/>
                            </p:stCondLst>
                            <p:childTnLst>
                              <p:par>
                                <p:cTn id="54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000"/>
                            </p:stCondLst>
                            <p:childTnLst>
                              <p:par>
                                <p:cTn id="9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7" grpId="0" animBg="1"/>
      <p:bldP spid="18" grpId="0" animBg="1"/>
      <p:bldP spid="19" grpId="0" animBg="1"/>
      <p:bldP spid="21" grpId="0"/>
      <p:bldP spid="22" grpId="0"/>
      <p:bldP spid="23" grpId="0"/>
      <p:bldP spid="25" grpId="0"/>
      <p:bldP spid="26" grpId="0"/>
      <p:bldP spid="27" grpId="0"/>
      <p:bldP spid="14" grpId="0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ítulo 1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dirty="0"/>
              <a:t>Evaluación del daño</a:t>
            </a:r>
          </a:p>
        </p:txBody>
      </p:sp>
      <p:sp>
        <p:nvSpPr>
          <p:cNvPr id="8" name="28 CuadroTexto"/>
          <p:cNvSpPr txBox="1"/>
          <p:nvPr/>
        </p:nvSpPr>
        <p:spPr>
          <a:xfrm>
            <a:off x="1919536" y="1831993"/>
            <a:ext cx="8501122" cy="38472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6600"/>
              </a:buClr>
              <a:buSzTx/>
              <a:buFontTx/>
              <a:buNone/>
              <a:tabLst/>
              <a:defRPr/>
            </a:pPr>
            <a:r>
              <a:rPr kumimoji="0" lang="es-CO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             genera los siguientes resultados: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6600"/>
              </a:buClr>
              <a:buSzTx/>
              <a:buFontTx/>
              <a:buNone/>
              <a:tabLst/>
              <a:defRPr/>
            </a:pPr>
            <a:endParaRPr kumimoji="0" lang="es-CO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" panose="020B0602030504020204" pitchFamily="34" charset="0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es-CO" sz="20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Mapa de la Relación Media de Daño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endParaRPr kumimoji="0" lang="en-US" sz="20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" panose="020B0602030504020204" pitchFamily="34" charset="0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es-CO" sz="20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Mapa de la probabilidad de colapso de las edificaciones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endParaRPr kumimoji="0" lang="en-US" sz="20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" panose="020B0602030504020204" pitchFamily="34" charset="0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es-CO" sz="20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Mapa de número probable de víctimas mortales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endParaRPr kumimoji="0" lang="en-US" sz="20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" panose="020B0602030504020204" pitchFamily="34" charset="0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es-CO" sz="20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Mapa de número probable de heridos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endParaRPr kumimoji="0" lang="es-CO" sz="20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" panose="020B0602030504020204" pitchFamily="34" charset="0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es-CO" sz="20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Mapa del número probable de atrapados 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s-CO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" panose="020B0602030504020204" pitchFamily="34" charset="0"/>
              <a:ea typeface="+mn-ea"/>
              <a:cs typeface="+mn-cs"/>
            </a:endParaRPr>
          </a:p>
        </p:txBody>
      </p:sp>
      <p:pic>
        <p:nvPicPr>
          <p:cNvPr id="5" name="Picture 5">
            <a:extLst>
              <a:ext uri="{FF2B5EF4-FFF2-40B4-BE49-F238E27FC236}">
                <a16:creationId xmlns:a16="http://schemas.microsoft.com/office/drawing/2014/main" id="{C9930F99-065D-427C-AB57-6507F92925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lum bright="-18000" contrast="36000"/>
          </a:blip>
          <a:srcRect l="18640" t="19832" r="68747" b="72388"/>
          <a:stretch>
            <a:fillRect/>
          </a:stretch>
        </p:blipFill>
        <p:spPr bwMode="auto">
          <a:xfrm>
            <a:off x="1996084" y="1870885"/>
            <a:ext cx="962109" cy="3719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2 Imagen">
            <a:extLst>
              <a:ext uri="{FF2B5EF4-FFF2-40B4-BE49-F238E27FC236}">
                <a16:creationId xmlns:a16="http://schemas.microsoft.com/office/drawing/2014/main" id="{D5A1055E-2716-455F-90CA-1545E47AE91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82" t="35220" r="6866" b="35918"/>
          <a:stretch>
            <a:fillRect/>
          </a:stretch>
        </p:blipFill>
        <p:spPr bwMode="auto">
          <a:xfrm>
            <a:off x="7229466" y="40889"/>
            <a:ext cx="3451913" cy="9401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34690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 rotWithShape="1">
          <a:blip r:embed="rId3"/>
          <a:srcRect b="5703"/>
          <a:stretch/>
        </p:blipFill>
        <p:spPr>
          <a:xfrm>
            <a:off x="1658311" y="711519"/>
            <a:ext cx="8875379" cy="4705350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14935" y="3816759"/>
            <a:ext cx="3668444" cy="26310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9864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 descr="Archivo:Current event clock.svg - Wikipedia, la enciclopedia libre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1200" y="1872768"/>
            <a:ext cx="1494418" cy="1494418"/>
          </a:xfrm>
          <a:prstGeom prst="rect">
            <a:avLst/>
          </a:prstGeom>
        </p:spPr>
      </p:pic>
      <p:sp>
        <p:nvSpPr>
          <p:cNvPr id="6" name="CuadroTexto 5"/>
          <p:cNvSpPr txBox="1"/>
          <p:nvPr/>
        </p:nvSpPr>
        <p:spPr>
          <a:xfrm>
            <a:off x="1484673" y="418460"/>
            <a:ext cx="914399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Arial" pitchFamily="34" charset="0"/>
              </a:rPr>
              <a:t>¡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Arial" pitchFamily="34" charset="0"/>
              </a:rPr>
              <a:t>Todo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Arial" pitchFamily="34" charset="0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Arial" pitchFamily="34" charset="0"/>
              </a:rPr>
              <a:t>esto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Arial" pitchFamily="34" charset="0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Arial" pitchFamily="34" charset="0"/>
              </a:rPr>
              <a:t>ocurre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Arial" pitchFamily="34" charset="0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Arial" pitchFamily="34" charset="0"/>
              </a:rPr>
              <a:t>en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Arial" pitchFamily="34" charset="0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Arial" pitchFamily="34" charset="0"/>
              </a:rPr>
              <a:t>menos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Arial" pitchFamily="34" charset="0"/>
              </a:rPr>
              <a:t> de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Arial" pitchFamily="34" charset="0"/>
              </a:rPr>
              <a:t>tres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Arial" pitchFamily="34" charset="0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Arial" pitchFamily="34" charset="0"/>
              </a:rPr>
              <a:t>minutos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Arial" pitchFamily="34" charset="0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Arial" pitchFamily="34" charset="0"/>
              </a:rPr>
              <a:t>tras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Arial" pitchFamily="34" charset="0"/>
              </a:rPr>
              <a:t> la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Arial" pitchFamily="34" charset="0"/>
              </a:rPr>
              <a:t>ocurrencia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Arial" pitchFamily="34" charset="0"/>
              </a:rPr>
              <a:t> del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Arial" pitchFamily="34" charset="0"/>
              </a:rPr>
              <a:t>terremoto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Arial" pitchFamily="34" charset="0"/>
              </a:rPr>
              <a:t>!</a:t>
            </a:r>
            <a:endParaRPr kumimoji="0" lang="es-CO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" panose="020B0602030504020204" pitchFamily="34" charset="0"/>
              <a:ea typeface="+mn-ea"/>
              <a:cs typeface="Arial" pitchFamily="34" charset="0"/>
            </a:endParaRPr>
          </a:p>
        </p:txBody>
      </p:sp>
      <p:pic>
        <p:nvPicPr>
          <p:cNvPr id="7" name="Picture 4" descr="C:\Users\Antonio\Desktop\productos-ern-dkkbwuhge73p (1)\productos-ern-d52f8f07a\content\data\repo\1260758408.png">
            <a:extLst>
              <a:ext uri="{FF2B5EF4-FFF2-40B4-BE49-F238E27FC236}">
                <a16:creationId xmlns:a16="http://schemas.microsoft.com/office/drawing/2014/main" id="{60EC9EFB-092D-4B05-9E36-11C1F7D0C7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1" y="1752600"/>
            <a:ext cx="2499755" cy="49972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5">
            <a:extLst>
              <a:ext uri="{FF2B5EF4-FFF2-40B4-BE49-F238E27FC236}">
                <a16:creationId xmlns:a16="http://schemas.microsoft.com/office/drawing/2014/main" id="{B2AC4D4D-247B-4B29-AD2A-A023B07261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 l="16240" t="14645" r="17717" b="4253"/>
          <a:stretch>
            <a:fillRect/>
          </a:stretch>
        </p:blipFill>
        <p:spPr bwMode="auto">
          <a:xfrm>
            <a:off x="4839470" y="3331182"/>
            <a:ext cx="2268252" cy="17641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 descr="\\Gbernal\MAXTOR (F)\MGM\SISMan Lisa\Imagenes LISA\Calc. Daño[Comuna 10 - El Nevado].JPG">
            <a:extLst>
              <a:ext uri="{FF2B5EF4-FFF2-40B4-BE49-F238E27FC236}">
                <a16:creationId xmlns:a16="http://schemas.microsoft.com/office/drawing/2014/main" id="{B93B00DE-834A-456B-8B52-B78D648B50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 l="17969" t="4215" r="17968" b="4215"/>
          <a:stretch>
            <a:fillRect/>
          </a:stretch>
        </p:blipFill>
        <p:spPr bwMode="auto">
          <a:xfrm>
            <a:off x="4840152" y="3367187"/>
            <a:ext cx="2268252" cy="1748113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  <a:scene3d>
            <a:camera prst="orthographicFront"/>
            <a:lightRig rig="threePt" dir="t"/>
          </a:scene3d>
          <a:sp3d contourW="38100">
            <a:contourClr>
              <a:schemeClr val="bg1">
                <a:lumMod val="75000"/>
              </a:schemeClr>
            </a:contourClr>
          </a:sp3d>
        </p:spPr>
      </p:pic>
      <p:pic>
        <p:nvPicPr>
          <p:cNvPr id="10" name="Picture 5">
            <a:extLst>
              <a:ext uri="{FF2B5EF4-FFF2-40B4-BE49-F238E27FC236}">
                <a16:creationId xmlns:a16="http://schemas.microsoft.com/office/drawing/2014/main" id="{96987205-D585-4B6B-9E79-E3196E83E5B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lum bright="-18000" contrast="36000"/>
          </a:blip>
          <a:srcRect l="18640" t="19832" r="68747" b="72388"/>
          <a:stretch>
            <a:fillRect/>
          </a:stretch>
        </p:blipFill>
        <p:spPr bwMode="auto">
          <a:xfrm>
            <a:off x="6149578" y="2736628"/>
            <a:ext cx="962109" cy="3719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243101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2338" name="Object 1026">
            <a:extLst>
              <a:ext uri="{FF2B5EF4-FFF2-40B4-BE49-F238E27FC236}">
                <a16:creationId xmlns:a16="http://schemas.microsoft.com/office/drawing/2014/main" id="{29774C73-5916-EC2D-1CB0-0CFC206365A0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524500" y="0"/>
          <a:ext cx="5143500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" r:id="rId2" imgW="3429000" imgH="4572000" progId="PowerPoint.Slide.8">
                  <p:embed/>
                </p:oleObj>
              </mc:Choice>
              <mc:Fallback>
                <p:oleObj name="Diapositiva" r:id="rId2" imgW="3429000" imgH="4572000" progId="PowerPoint.Slide.8">
                  <p:embed/>
                  <p:pic>
                    <p:nvPicPr>
                      <p:cNvPr id="142338" name="Object 1026">
                        <a:extLst>
                          <a:ext uri="{FF2B5EF4-FFF2-40B4-BE49-F238E27FC236}">
                            <a16:creationId xmlns:a16="http://schemas.microsoft.com/office/drawing/2014/main" id="{29774C73-5916-EC2D-1CB0-0CFC206365A0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24500" y="0"/>
                        <a:ext cx="5143500" cy="685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2341" name="Rectangle 1029">
            <a:extLst>
              <a:ext uri="{FF2B5EF4-FFF2-40B4-BE49-F238E27FC236}">
                <a16:creationId xmlns:a16="http://schemas.microsoft.com/office/drawing/2014/main" id="{08325527-235E-AA29-E5C7-622B1622E2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28800" y="2819400"/>
            <a:ext cx="31242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l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algn="l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algn="l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algn="l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algn="l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lnSpc>
                <a:spcPct val="110000"/>
              </a:lnSpc>
            </a:pPr>
            <a:r>
              <a:rPr lang="es-ES_tradnl" altLang="es-ES" sz="32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Manual para la inspección de edificios después de un sismo</a:t>
            </a:r>
            <a:br>
              <a:rPr lang="es-ES_tradnl" altLang="es-ES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endParaRPr lang="es-ES_tradnl" altLang="es-ES" b="1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26">
            <a:extLst>
              <a:ext uri="{FF2B5EF4-FFF2-40B4-BE49-F238E27FC236}">
                <a16:creationId xmlns:a16="http://schemas.microsoft.com/office/drawing/2014/main" id="{48E7D9EC-994E-4ACC-A9DA-B14609B3531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82" t="5949" r="12007" b="5949"/>
          <a:stretch/>
        </p:blipFill>
        <p:spPr bwMode="auto">
          <a:xfrm>
            <a:off x="480155" y="379262"/>
            <a:ext cx="3393459" cy="6099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128">
            <a:extLst>
              <a:ext uri="{FF2B5EF4-FFF2-40B4-BE49-F238E27FC236}">
                <a16:creationId xmlns:a16="http://schemas.microsoft.com/office/drawing/2014/main" id="{E27155ED-6379-4903-8992-FBEAE64E1C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6103" y="1826669"/>
            <a:ext cx="3597164" cy="46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29">
            <a:extLst>
              <a:ext uri="{FF2B5EF4-FFF2-40B4-BE49-F238E27FC236}">
                <a16:creationId xmlns:a16="http://schemas.microsoft.com/office/drawing/2014/main" id="{9CB59AB6-3C54-4568-8BB0-E9B5F0D9FC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6538" y="407194"/>
            <a:ext cx="3590827" cy="46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28">
            <a:extLst>
              <a:ext uri="{FF2B5EF4-FFF2-40B4-BE49-F238E27FC236}">
                <a16:creationId xmlns:a16="http://schemas.microsoft.com/office/drawing/2014/main" id="{23D1F0F3-C731-42FB-B09F-60B193C982C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0618" y="1826669"/>
            <a:ext cx="3597164" cy="46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29">
            <a:extLst>
              <a:ext uri="{FF2B5EF4-FFF2-40B4-BE49-F238E27FC236}">
                <a16:creationId xmlns:a16="http://schemas.microsoft.com/office/drawing/2014/main" id="{F4356EAE-7DFC-4724-ACD0-0E4D8E2F89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41053" y="407194"/>
            <a:ext cx="3590827" cy="46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29">
            <a:extLst>
              <a:ext uri="{FF2B5EF4-FFF2-40B4-BE49-F238E27FC236}">
                <a16:creationId xmlns:a16="http://schemas.microsoft.com/office/drawing/2014/main" id="{B89C53D0-7A54-4586-880D-7A90077DFD6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7160" y="407194"/>
            <a:ext cx="3590827" cy="46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033909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2">
            <a:extLst>
              <a:ext uri="{FF2B5EF4-FFF2-40B4-BE49-F238E27FC236}">
                <a16:creationId xmlns:a16="http://schemas.microsoft.com/office/drawing/2014/main" id="{90F4BD97-AED8-653B-7DAF-1F6CF035723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680" y="1052737"/>
            <a:ext cx="12192000" cy="4603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Clr>
                <a:srgbClr val="FFCC00"/>
              </a:buClr>
              <a:defRPr/>
            </a:pPr>
            <a:r>
              <a:rPr lang="es-CO" sz="1800" b="1" dirty="0">
                <a:solidFill>
                  <a:prstClr val="black"/>
                </a:solidFill>
                <a:latin typeface="Lucida Sans Unicode" panose="020B0602030504020204" pitchFamily="34" charset="0"/>
                <a:ea typeface="Lucida Sans Unicode" charset="0"/>
                <a:cs typeface="Lucida Sans Unicode" panose="020B0602030504020204" pitchFamily="34" charset="0"/>
              </a:rPr>
              <a:t>Funciones de Vulnerabilidad</a:t>
            </a:r>
          </a:p>
        </p:txBody>
      </p:sp>
      <p:graphicFrame>
        <p:nvGraphicFramePr>
          <p:cNvPr id="6" name="Sa">
            <a:extLst>
              <a:ext uri="{FF2B5EF4-FFF2-40B4-BE49-F238E27FC236}">
                <a16:creationId xmlns:a16="http://schemas.microsoft.com/office/drawing/2014/main" id="{8CC30F5F-B58D-FA6A-E41A-FFBB74DECBBF}"/>
              </a:ext>
            </a:extLst>
          </p:cNvPr>
          <p:cNvGraphicFramePr>
            <a:graphicFrameLocks/>
          </p:cNvGraphicFramePr>
          <p:nvPr/>
        </p:nvGraphicFramePr>
        <p:xfrm>
          <a:off x="3278360" y="1610294"/>
          <a:ext cx="5486400" cy="3657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Oval 7">
            <a:extLst>
              <a:ext uri="{FF2B5EF4-FFF2-40B4-BE49-F238E27FC236}">
                <a16:creationId xmlns:a16="http://schemas.microsoft.com/office/drawing/2014/main" id="{5FA2C838-E796-7D74-5132-7C3561A369F1}"/>
              </a:ext>
            </a:extLst>
          </p:cNvPr>
          <p:cNvSpPr/>
          <p:nvPr/>
        </p:nvSpPr>
        <p:spPr>
          <a:xfrm>
            <a:off x="3699206" y="4942878"/>
            <a:ext cx="45719" cy="54864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 dirty="0">
              <a:solidFill>
                <a:prstClr val="white"/>
              </a:solidFill>
              <a:latin typeface="Trebuchet MS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7D9DE8F-3AC9-B043-E309-C253792C9490}"/>
              </a:ext>
            </a:extLst>
          </p:cNvPr>
          <p:cNvSpPr txBox="1"/>
          <p:nvPr/>
        </p:nvSpPr>
        <p:spPr>
          <a:xfrm>
            <a:off x="8029400" y="5194907"/>
            <a:ext cx="24117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>
                <a:solidFill>
                  <a:prstClr val="black"/>
                </a:solidFill>
                <a:latin typeface="Cambria" pitchFamily="18" charset="0"/>
                <a:ea typeface="+mn-ea"/>
              </a:rPr>
              <a:t>       </a:t>
            </a:r>
            <a:r>
              <a:rPr lang="en-US" sz="1200" dirty="0" err="1">
                <a:solidFill>
                  <a:prstClr val="black"/>
                </a:solidFill>
                <a:latin typeface="Cambria" pitchFamily="18" charset="0"/>
                <a:ea typeface="+mn-ea"/>
              </a:rPr>
              <a:t>Intensidad</a:t>
            </a:r>
            <a:endParaRPr lang="en-US" sz="1200" dirty="0">
              <a:solidFill>
                <a:prstClr val="black"/>
              </a:solidFill>
              <a:latin typeface="Cambria" pitchFamily="18" charset="0"/>
              <a:ea typeface="+mn-ea"/>
            </a:endParaRPr>
          </a:p>
        </p:txBody>
      </p:sp>
      <p:sp>
        <p:nvSpPr>
          <p:cNvPr id="10" name="TextBox 12">
            <a:extLst>
              <a:ext uri="{FF2B5EF4-FFF2-40B4-BE49-F238E27FC236}">
                <a16:creationId xmlns:a16="http://schemas.microsoft.com/office/drawing/2014/main" id="{19C6A907-DB9B-0247-F923-60CCD34F22F4}"/>
              </a:ext>
            </a:extLst>
          </p:cNvPr>
          <p:cNvSpPr txBox="1"/>
          <p:nvPr/>
        </p:nvSpPr>
        <p:spPr>
          <a:xfrm>
            <a:off x="1980728" y="1486495"/>
            <a:ext cx="11881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 err="1">
                <a:solidFill>
                  <a:prstClr val="black"/>
                </a:solidFill>
                <a:latin typeface="Cambria" pitchFamily="18" charset="0"/>
                <a:ea typeface="+mn-ea"/>
              </a:rPr>
              <a:t>Pérdida</a:t>
            </a:r>
            <a:r>
              <a:rPr lang="en-US" sz="1200" dirty="0">
                <a:solidFill>
                  <a:prstClr val="black"/>
                </a:solidFill>
                <a:latin typeface="Cambria" pitchFamily="18" charset="0"/>
                <a:ea typeface="+mn-ea"/>
              </a:rPr>
              <a:t> </a:t>
            </a:r>
            <a:r>
              <a:rPr lang="en-US" sz="1200" dirty="0" err="1">
                <a:solidFill>
                  <a:prstClr val="black"/>
                </a:solidFill>
                <a:latin typeface="Cambria" pitchFamily="18" charset="0"/>
                <a:ea typeface="+mn-ea"/>
              </a:rPr>
              <a:t>Relativa</a:t>
            </a:r>
            <a:r>
              <a:rPr lang="en-US" sz="1200" dirty="0">
                <a:solidFill>
                  <a:prstClr val="black"/>
                </a:solidFill>
                <a:latin typeface="Cambria" pitchFamily="18" charset="0"/>
                <a:ea typeface="+mn-ea"/>
              </a:rPr>
              <a:t>  (%)   </a:t>
            </a:r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37C9410B-CA2E-9AB1-1DB5-4A496E6F9AF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41640" y="251938"/>
            <a:ext cx="8286808" cy="7064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s-ES" sz="3991" dirty="0">
                <a:solidFill>
                  <a:sysClr val="windowText" lastClr="000000"/>
                </a:solidFill>
                <a:latin typeface="Calibri Light" panose="020F0302020204030204"/>
              </a:rPr>
              <a:t>VULNERABILIDAD FÍSICA</a:t>
            </a:r>
          </a:p>
        </p:txBody>
      </p:sp>
    </p:spTree>
    <p:extLst>
      <p:ext uri="{BB962C8B-B14F-4D97-AF65-F5344CB8AC3E}">
        <p14:creationId xmlns:p14="http://schemas.microsoft.com/office/powerpoint/2010/main" val="1001834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5 Título">
            <a:extLst>
              <a:ext uri="{FF2B5EF4-FFF2-40B4-BE49-F238E27FC236}">
                <a16:creationId xmlns:a16="http://schemas.microsoft.com/office/drawing/2014/main" id="{D200B4A4-EB57-49B3-8D71-7E849A6C67FB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12192000" cy="468000"/>
          </a:xfrm>
          <a:prstGeom prst="rect">
            <a:avLst/>
          </a:prstGeom>
          <a:solidFill>
            <a:schemeClr val="bg2">
              <a:lumMod val="25000"/>
            </a:schemeClr>
          </a:solidFill>
        </p:spPr>
        <p:txBody>
          <a:bodyPr vert="horz" lIns="91440" tIns="45720" rIns="91440" bIns="45720" rtlCol="0" anchor="ctr" anchorCtr="1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2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ucida Sans Unicode" panose="020B0602030504020204" pitchFamily="34" charset="0"/>
                <a:ea typeface="+mj-ea"/>
                <a:cs typeface="Lucida Sans Unicode" panose="020B0602030504020204" pitchFamily="34" charset="0"/>
              </a:rPr>
              <a:t>CLASIFICACIÓN DE HABITABILIDAD</a:t>
            </a:r>
          </a:p>
        </p:txBody>
      </p:sp>
      <p:grpSp>
        <p:nvGrpSpPr>
          <p:cNvPr id="44" name="Group 6">
            <a:extLst>
              <a:ext uri="{FF2B5EF4-FFF2-40B4-BE49-F238E27FC236}">
                <a16:creationId xmlns:a16="http://schemas.microsoft.com/office/drawing/2014/main" id="{0B1BB789-75DC-434D-A4C9-0E59A60DBFB0}"/>
              </a:ext>
            </a:extLst>
          </p:cNvPr>
          <p:cNvGrpSpPr>
            <a:grpSpLocks/>
          </p:cNvGrpSpPr>
          <p:nvPr/>
        </p:nvGrpSpPr>
        <p:grpSpPr bwMode="auto">
          <a:xfrm>
            <a:off x="2382520" y="707200"/>
            <a:ext cx="8407400" cy="6028880"/>
            <a:chOff x="-3" y="-3"/>
            <a:chExt cx="3057" cy="2022"/>
          </a:xfrm>
        </p:grpSpPr>
        <p:grpSp>
          <p:nvGrpSpPr>
            <p:cNvPr id="45" name="Group 7">
              <a:extLst>
                <a:ext uri="{FF2B5EF4-FFF2-40B4-BE49-F238E27FC236}">
                  <a16:creationId xmlns:a16="http://schemas.microsoft.com/office/drawing/2014/main" id="{6FF9E6D2-0960-4DA1-AA9F-8582FD4097B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0" y="0"/>
              <a:ext cx="3051" cy="2016"/>
              <a:chOff x="0" y="0"/>
              <a:chExt cx="3051" cy="2016"/>
            </a:xfrm>
          </p:grpSpPr>
          <p:grpSp>
            <p:nvGrpSpPr>
              <p:cNvPr id="47" name="Group 8">
                <a:extLst>
                  <a:ext uri="{FF2B5EF4-FFF2-40B4-BE49-F238E27FC236}">
                    <a16:creationId xmlns:a16="http://schemas.microsoft.com/office/drawing/2014/main" id="{A2CF7585-76A4-4417-9E2A-4519A5D68FF7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0" y="0"/>
                <a:ext cx="1303" cy="480"/>
                <a:chOff x="0" y="0"/>
                <a:chExt cx="1303" cy="480"/>
              </a:xfrm>
            </p:grpSpPr>
            <p:sp>
              <p:nvSpPr>
                <p:cNvPr id="75" name="Rectangle 9">
                  <a:extLst>
                    <a:ext uri="{FF2B5EF4-FFF2-40B4-BE49-F238E27FC236}">
                      <a16:creationId xmlns:a16="http://schemas.microsoft.com/office/drawing/2014/main" id="{C26B808A-693F-40A2-A842-299B8FD7831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8" y="0"/>
                  <a:ext cx="1247" cy="48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marL="0" marR="0" lvl="0" indent="0" algn="ctr" defTabSz="914400" rtl="0" eaLnBrk="0" fontAlgn="auto" latinLnBrk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s-CO" altLang="es-CO" sz="16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>
                        <a:outerShdw blurRad="38100" dist="38100" dir="2700000" algn="tl">
                          <a:srgbClr val="C0C0C0"/>
                        </a:outerShdw>
                      </a:effectLst>
                      <a:uLnTx/>
                      <a:uFillTx/>
                      <a:latin typeface="Arial Rounded MT Bold" panose="020F0704030504030204" pitchFamily="34" charset="0"/>
                      <a:ea typeface="+mn-ea"/>
                      <a:cs typeface="Arial" panose="020B0604020202020204" pitchFamily="34" charset="0"/>
                    </a:rPr>
                    <a:t>CLASIFICACIÓN GLOBAL DE HABITABILIDAD</a:t>
                  </a:r>
                </a:p>
                <a:p>
                  <a:pPr marL="0" marR="0" lvl="0" indent="0" algn="ctr" defTabSz="914400" rtl="0" eaLnBrk="0" fontAlgn="auto" latinLnBrk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s-CO" altLang="es-CO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uLnTx/>
                    <a:uFillTx/>
                    <a:latin typeface="Arial Rounded MT Bold" panose="020F0704030504030204" pitchFamily="34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76" name="Rectangle 10">
                  <a:extLst>
                    <a:ext uri="{FF2B5EF4-FFF2-40B4-BE49-F238E27FC236}">
                      <a16:creationId xmlns:a16="http://schemas.microsoft.com/office/drawing/2014/main" id="{DE804F41-D86C-4BC8-A399-E9BE23D4B14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1303" cy="480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s-CO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48" name="Group 11">
                <a:extLst>
                  <a:ext uri="{FF2B5EF4-FFF2-40B4-BE49-F238E27FC236}">
                    <a16:creationId xmlns:a16="http://schemas.microsoft.com/office/drawing/2014/main" id="{17513B0C-6100-4FEC-AAF5-9E85682A950E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303" y="0"/>
                <a:ext cx="1748" cy="480"/>
                <a:chOff x="1303" y="0"/>
                <a:chExt cx="1748" cy="480"/>
              </a:xfrm>
            </p:grpSpPr>
            <p:sp>
              <p:nvSpPr>
                <p:cNvPr id="73" name="Rectangle 12">
                  <a:extLst>
                    <a:ext uri="{FF2B5EF4-FFF2-40B4-BE49-F238E27FC236}">
                      <a16:creationId xmlns:a16="http://schemas.microsoft.com/office/drawing/2014/main" id="{46AD6E0D-543E-46F5-9A93-76B896A423B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331" y="0"/>
                  <a:ext cx="1692" cy="48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marL="0" marR="0" lvl="0" indent="0" algn="ctr" defTabSz="914400" rtl="0" eaLnBrk="0" fontAlgn="auto" latinLnBrk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s-CO" altLang="es-CO" sz="16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>
                        <a:outerShdw blurRad="38100" dist="38100" dir="2700000" algn="tl">
                          <a:srgbClr val="C0C0C0"/>
                        </a:outerShdw>
                      </a:effectLst>
                      <a:uLnTx/>
                      <a:uFillTx/>
                      <a:latin typeface="Arial Rounded MT Bold" panose="020F0704030504030204" pitchFamily="34" charset="0"/>
                      <a:ea typeface="+mn-ea"/>
                      <a:cs typeface="Arial" panose="020B0604020202020204" pitchFamily="34" charset="0"/>
                    </a:rPr>
                    <a:t>EJEMPLO CASA DE MAMPOSTERÍA</a:t>
                  </a:r>
                </a:p>
                <a:p>
                  <a:pPr marL="0" marR="0" lvl="0" indent="0" algn="ctr" defTabSz="914400" rtl="0" eaLnBrk="0" fontAlgn="auto" latinLnBrk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s-CO" altLang="es-CO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uLnTx/>
                    <a:uFillTx/>
                    <a:latin typeface="Arial Rounded MT Bold" panose="020F0704030504030204" pitchFamily="34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74" name="Rectangle 13">
                  <a:extLst>
                    <a:ext uri="{FF2B5EF4-FFF2-40B4-BE49-F238E27FC236}">
                      <a16:creationId xmlns:a16="http://schemas.microsoft.com/office/drawing/2014/main" id="{ED85DF5D-7B6F-478C-986E-ADC59154D7F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303" y="0"/>
                  <a:ext cx="1748" cy="480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s-CO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49" name="Group 14">
                <a:extLst>
                  <a:ext uri="{FF2B5EF4-FFF2-40B4-BE49-F238E27FC236}">
                    <a16:creationId xmlns:a16="http://schemas.microsoft.com/office/drawing/2014/main" id="{D4DD5E5C-C1EF-45B5-A73D-FFA7ACC1E6B6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0" y="480"/>
                <a:ext cx="1303" cy="384"/>
                <a:chOff x="0" y="480"/>
                <a:chExt cx="1303" cy="384"/>
              </a:xfrm>
            </p:grpSpPr>
            <p:sp>
              <p:nvSpPr>
                <p:cNvPr id="71" name="Rectangle 15">
                  <a:extLst>
                    <a:ext uri="{FF2B5EF4-FFF2-40B4-BE49-F238E27FC236}">
                      <a16:creationId xmlns:a16="http://schemas.microsoft.com/office/drawing/2014/main" id="{FF31BC0D-3DA1-4043-83B4-992BE1D0DB6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8" y="480"/>
                  <a:ext cx="1247" cy="3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marL="0" marR="0" lvl="0" indent="0" algn="just" defTabSz="914400" rtl="0" eaLnBrk="0" fontAlgn="auto" latinLnBrk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s-CO" altLang="es-CO" sz="1600" b="1" i="1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>
                        <a:outerShdw blurRad="38100" dist="38100" dir="2700000" algn="tl">
                          <a:srgbClr val="C0C0C0"/>
                        </a:outerShdw>
                      </a:effectLst>
                      <a:uLnTx/>
                      <a:uFillTx/>
                      <a:latin typeface="Arial Rounded MT Bold" panose="020F0704030504030204" pitchFamily="34" charset="0"/>
                      <a:ea typeface="+mn-ea"/>
                      <a:cs typeface="Arial" panose="020B0604020202020204" pitchFamily="34" charset="0"/>
                    </a:rPr>
                    <a:t>Habitable (</a:t>
                  </a:r>
                  <a:r>
                    <a:rPr kumimoji="0" lang="es-CO" altLang="es-CO" sz="1600" b="1" i="1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B050"/>
                      </a:solidFill>
                      <a:effectLst>
                        <a:outerShdw blurRad="38100" dist="38100" dir="2700000" algn="tl">
                          <a:srgbClr val="C0C0C0"/>
                        </a:outerShdw>
                      </a:effectLst>
                      <a:uLnTx/>
                      <a:uFillTx/>
                      <a:latin typeface="Arial Rounded MT Bold" panose="020F0704030504030204" pitchFamily="34" charset="0"/>
                      <a:ea typeface="+mn-ea"/>
                      <a:cs typeface="Arial" panose="020B0604020202020204" pitchFamily="34" charset="0"/>
                    </a:rPr>
                    <a:t>Verde</a:t>
                  </a:r>
                  <a:r>
                    <a:rPr kumimoji="0" lang="es-CO" altLang="es-CO" sz="1600" b="1" i="1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>
                        <a:outerShdw blurRad="38100" dist="38100" dir="2700000" algn="tl">
                          <a:srgbClr val="C0C0C0"/>
                        </a:outerShdw>
                      </a:effectLst>
                      <a:uLnTx/>
                      <a:uFillTx/>
                      <a:latin typeface="Arial Rounded MT Bold" panose="020F0704030504030204" pitchFamily="34" charset="0"/>
                      <a:ea typeface="+mn-ea"/>
                      <a:cs typeface="Arial" panose="020B0604020202020204" pitchFamily="34" charset="0"/>
                    </a:rPr>
                    <a:t>)</a:t>
                  </a:r>
                  <a:endParaRPr kumimoji="0" lang="es-CO" altLang="es-CO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uLnTx/>
                    <a:uFillTx/>
                    <a:latin typeface="Arial Rounded MT Bold" panose="020F0704030504030204" pitchFamily="34" charset="0"/>
                    <a:ea typeface="+mn-ea"/>
                    <a:cs typeface="Arial" panose="020B0604020202020204" pitchFamily="34" charset="0"/>
                  </a:endParaRPr>
                </a:p>
                <a:p>
                  <a:pPr marL="0" marR="0" lvl="0" indent="0" algn="just" defTabSz="914400" rtl="0" eaLnBrk="0" fontAlgn="auto" latinLnBrk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s-CO" altLang="es-CO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uLnTx/>
                    <a:uFillTx/>
                    <a:latin typeface="Arial Rounded MT Bold" panose="020F0704030504030204" pitchFamily="34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72" name="Rectangle 16">
                  <a:extLst>
                    <a:ext uri="{FF2B5EF4-FFF2-40B4-BE49-F238E27FC236}">
                      <a16:creationId xmlns:a16="http://schemas.microsoft.com/office/drawing/2014/main" id="{BFE1ED64-468D-4656-8B92-360F62D12D1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0" y="480"/>
                  <a:ext cx="1303" cy="384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s-CO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50" name="Group 17">
                <a:extLst>
                  <a:ext uri="{FF2B5EF4-FFF2-40B4-BE49-F238E27FC236}">
                    <a16:creationId xmlns:a16="http://schemas.microsoft.com/office/drawing/2014/main" id="{6C860DF0-F74F-49C0-A9CC-46D57B7CECC8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303" y="480"/>
                <a:ext cx="1748" cy="384"/>
                <a:chOff x="1303" y="480"/>
                <a:chExt cx="1748" cy="384"/>
              </a:xfrm>
            </p:grpSpPr>
            <p:sp>
              <p:nvSpPr>
                <p:cNvPr id="69" name="Rectangle 18">
                  <a:extLst>
                    <a:ext uri="{FF2B5EF4-FFF2-40B4-BE49-F238E27FC236}">
                      <a16:creationId xmlns:a16="http://schemas.microsoft.com/office/drawing/2014/main" id="{712D2C9A-B6F6-49A3-98ED-71D5F30F064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331" y="480"/>
                  <a:ext cx="1692" cy="3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s-CO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70" name="Rectangle 19">
                  <a:extLst>
                    <a:ext uri="{FF2B5EF4-FFF2-40B4-BE49-F238E27FC236}">
                      <a16:creationId xmlns:a16="http://schemas.microsoft.com/office/drawing/2014/main" id="{C54B2081-D3A1-4853-8429-C67F0445084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303" y="480"/>
                  <a:ext cx="1748" cy="384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s-CO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51" name="Group 20">
                <a:extLst>
                  <a:ext uri="{FF2B5EF4-FFF2-40B4-BE49-F238E27FC236}">
                    <a16:creationId xmlns:a16="http://schemas.microsoft.com/office/drawing/2014/main" id="{7B80D9B7-4895-42F3-BC03-1AD9CB092768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0" y="864"/>
                <a:ext cx="1303" cy="384"/>
                <a:chOff x="0" y="864"/>
                <a:chExt cx="1303" cy="384"/>
              </a:xfrm>
            </p:grpSpPr>
            <p:sp>
              <p:nvSpPr>
                <p:cNvPr id="67" name="Rectangle 21">
                  <a:extLst>
                    <a:ext uri="{FF2B5EF4-FFF2-40B4-BE49-F238E27FC236}">
                      <a16:creationId xmlns:a16="http://schemas.microsoft.com/office/drawing/2014/main" id="{E994FE98-A42C-4B38-A306-25EA8AFFDAF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8" y="864"/>
                  <a:ext cx="1247" cy="3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marL="0" marR="0" lvl="0" indent="0" algn="just" defTabSz="914400" rtl="0" eaLnBrk="0" fontAlgn="auto" latinLnBrk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s-CO" altLang="es-CO" sz="1600" b="1" i="1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>
                        <a:outerShdw blurRad="38100" dist="38100" dir="2700000" algn="tl">
                          <a:srgbClr val="C0C0C0"/>
                        </a:outerShdw>
                      </a:effectLst>
                      <a:uLnTx/>
                      <a:uFillTx/>
                      <a:latin typeface="Arial Rounded MT Bold" panose="020F0704030504030204" pitchFamily="34" charset="0"/>
                      <a:ea typeface="+mn-ea"/>
                      <a:cs typeface="Arial" panose="020B0604020202020204" pitchFamily="34" charset="0"/>
                    </a:rPr>
                    <a:t>Uso restringido (</a:t>
                  </a:r>
                  <a:r>
                    <a:rPr kumimoji="0" lang="es-CO" altLang="es-CO" sz="1600" b="1" i="1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FFC000"/>
                      </a:solidFill>
                      <a:effectLst>
                        <a:outerShdw blurRad="38100" dist="38100" dir="2700000" algn="tl">
                          <a:srgbClr val="C0C0C0"/>
                        </a:outerShdw>
                      </a:effectLst>
                      <a:uLnTx/>
                      <a:uFillTx/>
                      <a:latin typeface="Arial Rounded MT Bold" panose="020F0704030504030204" pitchFamily="34" charset="0"/>
                      <a:ea typeface="+mn-ea"/>
                      <a:cs typeface="Arial" panose="020B0604020202020204" pitchFamily="34" charset="0"/>
                    </a:rPr>
                    <a:t>Amarillo</a:t>
                  </a:r>
                  <a:r>
                    <a:rPr kumimoji="0" lang="es-CO" altLang="es-CO" sz="1600" b="1" i="1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>
                        <a:outerShdw blurRad="38100" dist="38100" dir="2700000" algn="tl">
                          <a:srgbClr val="C0C0C0"/>
                        </a:outerShdw>
                      </a:effectLst>
                      <a:uLnTx/>
                      <a:uFillTx/>
                      <a:latin typeface="Arial Rounded MT Bold" panose="020F0704030504030204" pitchFamily="34" charset="0"/>
                      <a:ea typeface="+mn-ea"/>
                      <a:cs typeface="Arial" panose="020B0604020202020204" pitchFamily="34" charset="0"/>
                    </a:rPr>
                    <a:t>)</a:t>
                  </a:r>
                  <a:endParaRPr kumimoji="0" lang="es-CO" altLang="es-CO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uLnTx/>
                    <a:uFillTx/>
                    <a:latin typeface="Arial Rounded MT Bold" panose="020F0704030504030204" pitchFamily="34" charset="0"/>
                    <a:ea typeface="+mn-ea"/>
                    <a:cs typeface="Arial" panose="020B0604020202020204" pitchFamily="34" charset="0"/>
                  </a:endParaRPr>
                </a:p>
                <a:p>
                  <a:pPr marL="0" marR="0" lvl="0" indent="0" algn="just" defTabSz="914400" rtl="0" eaLnBrk="0" fontAlgn="auto" latinLnBrk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s-CO" altLang="es-CO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uLnTx/>
                    <a:uFillTx/>
                    <a:latin typeface="Arial Rounded MT Bold" panose="020F0704030504030204" pitchFamily="34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68" name="Rectangle 22">
                  <a:extLst>
                    <a:ext uri="{FF2B5EF4-FFF2-40B4-BE49-F238E27FC236}">
                      <a16:creationId xmlns:a16="http://schemas.microsoft.com/office/drawing/2014/main" id="{8B9AE67A-C2FB-412A-8AE4-CF0C3AFA6F6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0" y="864"/>
                  <a:ext cx="1303" cy="384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s-CO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52" name="Group 23">
                <a:extLst>
                  <a:ext uri="{FF2B5EF4-FFF2-40B4-BE49-F238E27FC236}">
                    <a16:creationId xmlns:a16="http://schemas.microsoft.com/office/drawing/2014/main" id="{C3B7CFB4-AA9D-4622-B5DD-9A7C6BC1BE17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303" y="864"/>
                <a:ext cx="1748" cy="384"/>
                <a:chOff x="1303" y="864"/>
                <a:chExt cx="1748" cy="384"/>
              </a:xfrm>
            </p:grpSpPr>
            <p:sp>
              <p:nvSpPr>
                <p:cNvPr id="65" name="Rectangle 24">
                  <a:extLst>
                    <a:ext uri="{FF2B5EF4-FFF2-40B4-BE49-F238E27FC236}">
                      <a16:creationId xmlns:a16="http://schemas.microsoft.com/office/drawing/2014/main" id="{C9258A7E-6E11-4DE8-9BDA-61314767794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331" y="864"/>
                  <a:ext cx="1692" cy="3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s-CO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66" name="Rectangle 25">
                  <a:extLst>
                    <a:ext uri="{FF2B5EF4-FFF2-40B4-BE49-F238E27FC236}">
                      <a16:creationId xmlns:a16="http://schemas.microsoft.com/office/drawing/2014/main" id="{7BF7E2BD-8567-4840-9CDC-AB27E651FB4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303" y="864"/>
                  <a:ext cx="1748" cy="384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s-CO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53" name="Group 26">
                <a:extLst>
                  <a:ext uri="{FF2B5EF4-FFF2-40B4-BE49-F238E27FC236}">
                    <a16:creationId xmlns:a16="http://schemas.microsoft.com/office/drawing/2014/main" id="{BFCC1B23-EC72-4AC7-AB0A-9A3AD17A73CA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0" y="1248"/>
                <a:ext cx="1303" cy="384"/>
                <a:chOff x="0" y="1248"/>
                <a:chExt cx="1303" cy="384"/>
              </a:xfrm>
            </p:grpSpPr>
            <p:sp>
              <p:nvSpPr>
                <p:cNvPr id="63" name="Rectangle 27">
                  <a:extLst>
                    <a:ext uri="{FF2B5EF4-FFF2-40B4-BE49-F238E27FC236}">
                      <a16:creationId xmlns:a16="http://schemas.microsoft.com/office/drawing/2014/main" id="{8C3240A1-0FAF-4896-93C2-43B08FD3335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8" y="1248"/>
                  <a:ext cx="1247" cy="3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marL="0" marR="0" lvl="0" indent="0" algn="just" defTabSz="914400" rtl="0" eaLnBrk="0" fontAlgn="auto" latinLnBrk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s-CO" altLang="es-CO" sz="1600" b="1" i="1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>
                        <a:outerShdw blurRad="38100" dist="38100" dir="2700000" algn="tl">
                          <a:srgbClr val="C0C0C0"/>
                        </a:outerShdw>
                      </a:effectLst>
                      <a:uLnTx/>
                      <a:uFillTx/>
                      <a:latin typeface="Arial Rounded MT Bold" panose="020F0704030504030204" pitchFamily="34" charset="0"/>
                      <a:ea typeface="+mn-ea"/>
                      <a:cs typeface="Arial" panose="020B0604020202020204" pitchFamily="34" charset="0"/>
                    </a:rPr>
                    <a:t>No habitable (</a:t>
                  </a:r>
                  <a:r>
                    <a:rPr kumimoji="0" lang="es-CO" altLang="es-CO" sz="1600" b="1" i="1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ED7D31"/>
                      </a:solidFill>
                      <a:effectLst>
                        <a:outerShdw blurRad="38100" dist="38100" dir="2700000" algn="tl">
                          <a:srgbClr val="C0C0C0"/>
                        </a:outerShdw>
                      </a:effectLst>
                      <a:uLnTx/>
                      <a:uFillTx/>
                      <a:latin typeface="Arial Rounded MT Bold" panose="020F0704030504030204" pitchFamily="34" charset="0"/>
                      <a:ea typeface="+mn-ea"/>
                      <a:cs typeface="Arial" panose="020B0604020202020204" pitchFamily="34" charset="0"/>
                    </a:rPr>
                    <a:t>Naranja</a:t>
                  </a:r>
                  <a:r>
                    <a:rPr kumimoji="0" lang="es-CO" altLang="es-CO" sz="1600" b="1" i="1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>
                        <a:outerShdw blurRad="38100" dist="38100" dir="2700000" algn="tl">
                          <a:srgbClr val="C0C0C0"/>
                        </a:outerShdw>
                      </a:effectLst>
                      <a:uLnTx/>
                      <a:uFillTx/>
                      <a:latin typeface="Arial Rounded MT Bold" panose="020F0704030504030204" pitchFamily="34" charset="0"/>
                      <a:ea typeface="+mn-ea"/>
                      <a:cs typeface="Arial" panose="020B0604020202020204" pitchFamily="34" charset="0"/>
                    </a:rPr>
                    <a:t>)</a:t>
                  </a:r>
                  <a:endParaRPr kumimoji="0" lang="es-CO" altLang="es-CO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uLnTx/>
                    <a:uFillTx/>
                    <a:latin typeface="Arial Rounded MT Bold" panose="020F0704030504030204" pitchFamily="34" charset="0"/>
                    <a:ea typeface="+mn-ea"/>
                    <a:cs typeface="Arial" panose="020B0604020202020204" pitchFamily="34" charset="0"/>
                  </a:endParaRPr>
                </a:p>
                <a:p>
                  <a:pPr marL="0" marR="0" lvl="0" indent="0" algn="just" defTabSz="914400" rtl="0" eaLnBrk="0" fontAlgn="auto" latinLnBrk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s-CO" altLang="es-CO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uLnTx/>
                    <a:uFillTx/>
                    <a:latin typeface="Arial Rounded MT Bold" panose="020F0704030504030204" pitchFamily="34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64" name="Rectangle 28">
                  <a:extLst>
                    <a:ext uri="{FF2B5EF4-FFF2-40B4-BE49-F238E27FC236}">
                      <a16:creationId xmlns:a16="http://schemas.microsoft.com/office/drawing/2014/main" id="{7A926E49-E7F3-42B6-B7C9-89586D082C1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0" y="1248"/>
                  <a:ext cx="1303" cy="384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s-CO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54" name="Group 29">
                <a:extLst>
                  <a:ext uri="{FF2B5EF4-FFF2-40B4-BE49-F238E27FC236}">
                    <a16:creationId xmlns:a16="http://schemas.microsoft.com/office/drawing/2014/main" id="{BBBA31A2-C5F8-40DF-8338-6D175CADC6CA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303" y="1248"/>
                <a:ext cx="1748" cy="384"/>
                <a:chOff x="1303" y="1248"/>
                <a:chExt cx="1748" cy="384"/>
              </a:xfrm>
            </p:grpSpPr>
            <p:sp>
              <p:nvSpPr>
                <p:cNvPr id="61" name="Rectangle 30">
                  <a:extLst>
                    <a:ext uri="{FF2B5EF4-FFF2-40B4-BE49-F238E27FC236}">
                      <a16:creationId xmlns:a16="http://schemas.microsoft.com/office/drawing/2014/main" id="{3FDC0C86-E588-41F6-A3F5-14A41147CA3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331" y="1248"/>
                  <a:ext cx="1692" cy="3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s-CO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62" name="Rectangle 31">
                  <a:extLst>
                    <a:ext uri="{FF2B5EF4-FFF2-40B4-BE49-F238E27FC236}">
                      <a16:creationId xmlns:a16="http://schemas.microsoft.com/office/drawing/2014/main" id="{AD748519-AC32-4037-B882-6DA0537E1D6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303" y="1248"/>
                  <a:ext cx="1748" cy="384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s-CO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55" name="Group 32">
                <a:extLst>
                  <a:ext uri="{FF2B5EF4-FFF2-40B4-BE49-F238E27FC236}">
                    <a16:creationId xmlns:a16="http://schemas.microsoft.com/office/drawing/2014/main" id="{EC9DFC79-5A83-4E85-A26B-29528C1E5DC3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0" y="1632"/>
                <a:ext cx="1303" cy="384"/>
                <a:chOff x="0" y="1632"/>
                <a:chExt cx="1303" cy="384"/>
              </a:xfrm>
            </p:grpSpPr>
            <p:sp>
              <p:nvSpPr>
                <p:cNvPr id="59" name="Rectangle 33">
                  <a:extLst>
                    <a:ext uri="{FF2B5EF4-FFF2-40B4-BE49-F238E27FC236}">
                      <a16:creationId xmlns:a16="http://schemas.microsoft.com/office/drawing/2014/main" id="{80182FD7-20FA-4A04-90BD-74DA72565AF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8" y="1632"/>
                  <a:ext cx="1247" cy="3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marL="0" marR="0" lvl="0" indent="0" algn="just" defTabSz="914400" rtl="0" eaLnBrk="0" fontAlgn="auto" latinLnBrk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s-CO" altLang="es-CO" sz="1600" b="1" i="1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>
                        <a:outerShdw blurRad="38100" dist="38100" dir="2700000" algn="tl">
                          <a:srgbClr val="C0C0C0"/>
                        </a:outerShdw>
                      </a:effectLst>
                      <a:uLnTx/>
                      <a:uFillTx/>
                      <a:latin typeface="Arial Rounded MT Bold" panose="020F0704030504030204" pitchFamily="34" charset="0"/>
                      <a:ea typeface="+mn-ea"/>
                      <a:cs typeface="Arial" panose="020B0604020202020204" pitchFamily="34" charset="0"/>
                    </a:rPr>
                    <a:t>Peligro de colapso (</a:t>
                  </a:r>
                  <a:r>
                    <a:rPr kumimoji="0" lang="es-CO" altLang="es-CO" sz="1600" b="1" i="1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FF0000"/>
                      </a:solidFill>
                      <a:effectLst>
                        <a:outerShdw blurRad="38100" dist="38100" dir="2700000" algn="tl">
                          <a:srgbClr val="C0C0C0"/>
                        </a:outerShdw>
                      </a:effectLst>
                      <a:uLnTx/>
                      <a:uFillTx/>
                      <a:latin typeface="Arial Rounded MT Bold" panose="020F0704030504030204" pitchFamily="34" charset="0"/>
                      <a:ea typeface="+mn-ea"/>
                      <a:cs typeface="Arial" panose="020B0604020202020204" pitchFamily="34" charset="0"/>
                    </a:rPr>
                    <a:t>Rojo</a:t>
                  </a:r>
                  <a:r>
                    <a:rPr kumimoji="0" lang="es-CO" altLang="es-CO" sz="1600" b="1" i="1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>
                        <a:outerShdw blurRad="38100" dist="38100" dir="2700000" algn="tl">
                          <a:srgbClr val="C0C0C0"/>
                        </a:outerShdw>
                      </a:effectLst>
                      <a:uLnTx/>
                      <a:uFillTx/>
                      <a:latin typeface="Arial Rounded MT Bold" panose="020F0704030504030204" pitchFamily="34" charset="0"/>
                      <a:ea typeface="+mn-ea"/>
                      <a:cs typeface="Arial" panose="020B0604020202020204" pitchFamily="34" charset="0"/>
                    </a:rPr>
                    <a:t>)</a:t>
                  </a:r>
                  <a:endParaRPr kumimoji="0" lang="es-CO" altLang="es-CO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uLnTx/>
                    <a:uFillTx/>
                    <a:latin typeface="Arial Rounded MT Bold" panose="020F0704030504030204" pitchFamily="34" charset="0"/>
                    <a:ea typeface="+mn-ea"/>
                    <a:cs typeface="Arial" panose="020B0604020202020204" pitchFamily="34" charset="0"/>
                  </a:endParaRPr>
                </a:p>
                <a:p>
                  <a:pPr marL="0" marR="0" lvl="0" indent="0" algn="just" defTabSz="914400" rtl="0" eaLnBrk="0" fontAlgn="auto" latinLnBrk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s-CO" altLang="es-CO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uLnTx/>
                    <a:uFillTx/>
                    <a:latin typeface="Arial Rounded MT Bold" panose="020F0704030504030204" pitchFamily="34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60" name="Rectangle 34">
                  <a:extLst>
                    <a:ext uri="{FF2B5EF4-FFF2-40B4-BE49-F238E27FC236}">
                      <a16:creationId xmlns:a16="http://schemas.microsoft.com/office/drawing/2014/main" id="{0F641352-8FEF-480A-B620-808B6FD06C5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0" y="1632"/>
                  <a:ext cx="1303" cy="384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s-CO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56" name="Group 35">
                <a:extLst>
                  <a:ext uri="{FF2B5EF4-FFF2-40B4-BE49-F238E27FC236}">
                    <a16:creationId xmlns:a16="http://schemas.microsoft.com/office/drawing/2014/main" id="{9F3E6A3B-F1A2-46EE-BCDF-C8A6A8B767B3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303" y="1632"/>
                <a:ext cx="1748" cy="384"/>
                <a:chOff x="1303" y="1632"/>
                <a:chExt cx="1748" cy="384"/>
              </a:xfrm>
            </p:grpSpPr>
            <p:sp>
              <p:nvSpPr>
                <p:cNvPr id="57" name="Rectangle 36">
                  <a:extLst>
                    <a:ext uri="{FF2B5EF4-FFF2-40B4-BE49-F238E27FC236}">
                      <a16:creationId xmlns:a16="http://schemas.microsoft.com/office/drawing/2014/main" id="{EA6E1736-8113-42B4-9205-08FAA47AEEA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331" y="1632"/>
                  <a:ext cx="1692" cy="3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s-CO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58" name="Rectangle 37">
                  <a:extLst>
                    <a:ext uri="{FF2B5EF4-FFF2-40B4-BE49-F238E27FC236}">
                      <a16:creationId xmlns:a16="http://schemas.microsoft.com/office/drawing/2014/main" id="{91079AB6-94F2-4849-B7BB-8BE5A17B2EB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303" y="1632"/>
                  <a:ext cx="1748" cy="384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s-CO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</p:grpSp>
        </p:grpSp>
        <p:sp>
          <p:nvSpPr>
            <p:cNvPr id="46" name="Rectangle 38">
              <a:extLst>
                <a:ext uri="{FF2B5EF4-FFF2-40B4-BE49-F238E27FC236}">
                  <a16:creationId xmlns:a16="http://schemas.microsoft.com/office/drawing/2014/main" id="{F9B1A512-3782-463E-AF02-4FF41E3646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3" y="-3"/>
              <a:ext cx="3057" cy="2022"/>
            </a:xfrm>
            <a:prstGeom prst="rect">
              <a:avLst/>
            </a:prstGeom>
            <a:noFill/>
            <a:ln w="9525">
              <a:solidFill>
                <a:srgbClr val="A0A0A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CO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pic>
        <p:nvPicPr>
          <p:cNvPr id="2" name="Picture 2">
            <a:extLst>
              <a:ext uri="{FF2B5EF4-FFF2-40B4-BE49-F238E27FC236}">
                <a16:creationId xmlns:a16="http://schemas.microsoft.com/office/drawing/2014/main" id="{2BDDD7B6-1E8B-4111-A2CA-1FDABC091F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502"/>
          <a:stretch>
            <a:fillRect/>
          </a:stretch>
        </p:blipFill>
        <p:spPr bwMode="auto">
          <a:xfrm>
            <a:off x="7558015" y="2186264"/>
            <a:ext cx="1639937" cy="1054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ED375C61-D33A-4F26-8377-F806835757F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699"/>
          <a:stretch>
            <a:fillRect/>
          </a:stretch>
        </p:blipFill>
        <p:spPr bwMode="auto">
          <a:xfrm>
            <a:off x="7558015" y="3345509"/>
            <a:ext cx="1639938" cy="10021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8AB5096-2E28-4478-BD06-05BE3469688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699"/>
          <a:stretch>
            <a:fillRect/>
          </a:stretch>
        </p:blipFill>
        <p:spPr bwMode="auto">
          <a:xfrm>
            <a:off x="7551508" y="4509984"/>
            <a:ext cx="1646444" cy="9826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2B83991-C826-4FAD-9544-05C2344142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28"/>
          <a:stretch>
            <a:fillRect/>
          </a:stretch>
        </p:blipFill>
        <p:spPr bwMode="auto">
          <a:xfrm>
            <a:off x="7551508" y="5671724"/>
            <a:ext cx="1760627" cy="1016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17267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5 Título">
            <a:extLst>
              <a:ext uri="{FF2B5EF4-FFF2-40B4-BE49-F238E27FC236}">
                <a16:creationId xmlns:a16="http://schemas.microsoft.com/office/drawing/2014/main" id="{D200B4A4-EB57-49B3-8D71-7E849A6C67FB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12192000" cy="468000"/>
          </a:xfrm>
          <a:prstGeom prst="rect">
            <a:avLst/>
          </a:prstGeom>
          <a:solidFill>
            <a:schemeClr val="bg2">
              <a:lumMod val="25000"/>
            </a:schemeClr>
          </a:solidFill>
        </p:spPr>
        <p:txBody>
          <a:bodyPr vert="horz" lIns="91440" tIns="45720" rIns="91440" bIns="45720" rtlCol="0" anchor="ctr" anchorCtr="1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2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ucida Sans Unicode" panose="020B0602030504020204" pitchFamily="34" charset="0"/>
                <a:ea typeface="+mj-ea"/>
                <a:cs typeface="Lucida Sans Unicode" panose="020B0602030504020204" pitchFamily="34" charset="0"/>
              </a:rPr>
              <a:t>AVISOS DE HABITABILIDAD</a:t>
            </a:r>
          </a:p>
        </p:txBody>
      </p:sp>
      <p:pic>
        <p:nvPicPr>
          <p:cNvPr id="10" name="Imagen 9">
            <a:extLst>
              <a:ext uri="{FF2B5EF4-FFF2-40B4-BE49-F238E27FC236}">
                <a16:creationId xmlns:a16="http://schemas.microsoft.com/office/drawing/2014/main" id="{FF943302-EBDE-4067-BE81-289832E199A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8518" y="660785"/>
            <a:ext cx="3746640" cy="2893532"/>
          </a:xfrm>
          <a:prstGeom prst="rect">
            <a:avLst/>
          </a:prstGeom>
          <a:noFill/>
          <a:ln w="57150" cmpd="sng">
            <a:solidFill>
              <a:srgbClr val="00B050"/>
            </a:solidFill>
            <a:miter lim="800000"/>
            <a:headEnd/>
            <a:tailEnd/>
          </a:ln>
          <a:effectLst/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B998524D-142C-4C96-92AB-86B75506326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5840" y="660785"/>
            <a:ext cx="3759190" cy="2894400"/>
          </a:xfrm>
          <a:prstGeom prst="rect">
            <a:avLst/>
          </a:prstGeom>
          <a:noFill/>
          <a:ln w="57150" cmpd="sng">
            <a:solidFill>
              <a:schemeClr val="accent4"/>
            </a:solidFill>
            <a:miter lim="800000"/>
            <a:headEnd/>
            <a:tailEnd/>
          </a:ln>
          <a:effectLst/>
        </p:spPr>
      </p:pic>
      <p:pic>
        <p:nvPicPr>
          <p:cNvPr id="12" name="Imagen 11">
            <a:extLst>
              <a:ext uri="{FF2B5EF4-FFF2-40B4-BE49-F238E27FC236}">
                <a16:creationId xmlns:a16="http://schemas.microsoft.com/office/drawing/2014/main" id="{8C951300-89A2-42C4-B6FD-482313760CF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3952" y="3755669"/>
            <a:ext cx="3747764" cy="2894400"/>
          </a:xfrm>
          <a:prstGeom prst="rect">
            <a:avLst/>
          </a:prstGeom>
          <a:noFill/>
          <a:ln w="57150" cmpd="sng">
            <a:solidFill>
              <a:schemeClr val="accent2"/>
            </a:solidFill>
            <a:miter lim="800000"/>
            <a:headEnd/>
            <a:tailEnd/>
          </a:ln>
          <a:effectLst/>
        </p:spPr>
      </p:pic>
      <p:pic>
        <p:nvPicPr>
          <p:cNvPr id="13" name="Imagen 12">
            <a:extLst>
              <a:ext uri="{FF2B5EF4-FFF2-40B4-BE49-F238E27FC236}">
                <a16:creationId xmlns:a16="http://schemas.microsoft.com/office/drawing/2014/main" id="{A994165B-4493-4B14-A75E-8576B25A621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5951" y="3755669"/>
            <a:ext cx="3738967" cy="2894400"/>
          </a:xfrm>
          <a:prstGeom prst="rect">
            <a:avLst/>
          </a:prstGeom>
          <a:noFill/>
          <a:ln w="57150" cmpd="sng">
            <a:solidFill>
              <a:srgbClr val="FF0000"/>
            </a:solidFill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0248835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0883" name="Picture 3">
            <a:extLst>
              <a:ext uri="{FF2B5EF4-FFF2-40B4-BE49-F238E27FC236}">
                <a16:creationId xmlns:a16="http://schemas.microsoft.com/office/drawing/2014/main" id="{B5275ADE-1403-DCCE-9E31-5D7D62E666B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408" y="116632"/>
            <a:ext cx="5666576" cy="41414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1028">
            <a:extLst>
              <a:ext uri="{FF2B5EF4-FFF2-40B4-BE49-F238E27FC236}">
                <a16:creationId xmlns:a16="http://schemas.microsoft.com/office/drawing/2014/main" id="{9467E8EF-7D03-63DA-8487-BE64266ED1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2426578"/>
            <a:ext cx="5810592" cy="42469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5 Título">
            <a:extLst>
              <a:ext uri="{FF2B5EF4-FFF2-40B4-BE49-F238E27FC236}">
                <a16:creationId xmlns:a16="http://schemas.microsoft.com/office/drawing/2014/main" id="{D200B4A4-EB57-49B3-8D71-7E849A6C67FB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12192000" cy="468000"/>
          </a:xfrm>
          <a:prstGeom prst="rect">
            <a:avLst/>
          </a:prstGeom>
          <a:solidFill>
            <a:schemeClr val="bg2">
              <a:lumMod val="25000"/>
            </a:schemeClr>
          </a:solidFill>
        </p:spPr>
        <p:txBody>
          <a:bodyPr vert="horz" lIns="91440" tIns="45720" rIns="91440" bIns="45720" rtlCol="0" anchor="ctr" anchorCtr="1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2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ucida Sans Unicode" panose="020B0602030504020204" pitchFamily="34" charset="0"/>
                <a:ea typeface="+mj-ea"/>
                <a:cs typeface="Lucida Sans Unicode" panose="020B0602030504020204" pitchFamily="34" charset="0"/>
              </a:rPr>
              <a:t>ESTRUCTURA  DE LA RED NEURONAL</a:t>
            </a:r>
          </a:p>
        </p:txBody>
      </p:sp>
      <p:sp>
        <p:nvSpPr>
          <p:cNvPr id="2" name="Text Box 1027">
            <a:extLst>
              <a:ext uri="{FF2B5EF4-FFF2-40B4-BE49-F238E27FC236}">
                <a16:creationId xmlns:a16="http://schemas.microsoft.com/office/drawing/2014/main" id="{F60E5BCE-AF33-5677-7AC2-83F765D6476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73761" y="2444751"/>
            <a:ext cx="328613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lang="es-MX" altLang="es-ES" sz="2000">
                <a:sym typeface="CommonBullets" pitchFamily="34" charset="2"/>
              </a:rPr>
              <a:t>&gt;</a:t>
            </a:r>
            <a:endParaRPr lang="en-US" altLang="es-ES" sz="2000"/>
          </a:p>
        </p:txBody>
      </p:sp>
      <p:sp>
        <p:nvSpPr>
          <p:cNvPr id="3" name="Text Box 1028">
            <a:extLst>
              <a:ext uri="{FF2B5EF4-FFF2-40B4-BE49-F238E27FC236}">
                <a16:creationId xmlns:a16="http://schemas.microsoft.com/office/drawing/2014/main" id="{2B3C07AB-A1D3-0916-155C-321462564C3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64361" y="1438276"/>
            <a:ext cx="150554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s-MX" altLang="es-ES" sz="1800"/>
              <a:t>Elementos </a:t>
            </a:r>
          </a:p>
          <a:p>
            <a:r>
              <a:rPr lang="es-MX" altLang="es-ES" sz="1800"/>
              <a:t>estructurales</a:t>
            </a:r>
            <a:endParaRPr lang="en-US" altLang="es-ES" sz="1800"/>
          </a:p>
        </p:txBody>
      </p:sp>
      <p:sp>
        <p:nvSpPr>
          <p:cNvPr id="4" name="Text Box 1029">
            <a:extLst>
              <a:ext uri="{FF2B5EF4-FFF2-40B4-BE49-F238E27FC236}">
                <a16:creationId xmlns:a16="http://schemas.microsoft.com/office/drawing/2014/main" id="{5F4B06E7-6A8C-E73A-9EC1-F4BC4067A24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88161" y="2809876"/>
            <a:ext cx="1826141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s-MX" altLang="es-ES" sz="1800"/>
              <a:t>Elementos</a:t>
            </a:r>
          </a:p>
          <a:p>
            <a:r>
              <a:rPr lang="es-MX" altLang="es-ES" sz="1800"/>
              <a:t>no estructurales</a:t>
            </a:r>
            <a:endParaRPr lang="en-US" altLang="es-ES" sz="1800"/>
          </a:p>
        </p:txBody>
      </p:sp>
      <p:sp>
        <p:nvSpPr>
          <p:cNvPr id="5" name="Text Box 1030">
            <a:extLst>
              <a:ext uri="{FF2B5EF4-FFF2-40B4-BE49-F238E27FC236}">
                <a16:creationId xmlns:a16="http://schemas.microsoft.com/office/drawing/2014/main" id="{D1B7089F-2601-3C7C-B95A-CD700B81D5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97711" y="4181476"/>
            <a:ext cx="1556836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s-MX" altLang="es-ES" sz="1800"/>
              <a:t>Condiciones</a:t>
            </a:r>
          </a:p>
          <a:p>
            <a:pPr algn="l"/>
            <a:r>
              <a:rPr lang="es-MX" altLang="es-ES" sz="1800"/>
              <a:t>preexistentes</a:t>
            </a:r>
            <a:endParaRPr lang="en-US" altLang="es-ES" sz="1800"/>
          </a:p>
        </p:txBody>
      </p:sp>
      <p:sp>
        <p:nvSpPr>
          <p:cNvPr id="6" name="Text Box 1031">
            <a:extLst>
              <a:ext uri="{FF2B5EF4-FFF2-40B4-BE49-F238E27FC236}">
                <a16:creationId xmlns:a16="http://schemas.microsoft.com/office/drawing/2014/main" id="{BFD957A5-3C2D-73F0-4F77-C9A675F3B53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10410" y="5549901"/>
            <a:ext cx="1454244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s-MX" altLang="es-ES" sz="1800"/>
              <a:t>Condiciones</a:t>
            </a:r>
          </a:p>
          <a:p>
            <a:r>
              <a:rPr lang="es-MX" altLang="es-ES" sz="1800"/>
              <a:t>del suelo</a:t>
            </a:r>
            <a:endParaRPr lang="en-US" altLang="es-ES" sz="1800"/>
          </a:p>
        </p:txBody>
      </p:sp>
      <p:sp>
        <p:nvSpPr>
          <p:cNvPr id="7" name="Oval 1032">
            <a:extLst>
              <a:ext uri="{FF2B5EF4-FFF2-40B4-BE49-F238E27FC236}">
                <a16:creationId xmlns:a16="http://schemas.microsoft.com/office/drawing/2014/main" id="{5A43E356-7B43-4C57-2ADB-B7E2EAAF41F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83360" y="1285875"/>
            <a:ext cx="2286000" cy="9906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ES" altLang="es-ES"/>
          </a:p>
        </p:txBody>
      </p:sp>
      <p:sp>
        <p:nvSpPr>
          <p:cNvPr id="8" name="Oval 1033">
            <a:extLst>
              <a:ext uri="{FF2B5EF4-FFF2-40B4-BE49-F238E27FC236}">
                <a16:creationId xmlns:a16="http://schemas.microsoft.com/office/drawing/2014/main" id="{747DE13C-433D-8B04-5940-6C2323E0B04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83360" y="2657475"/>
            <a:ext cx="2286000" cy="9906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ES"/>
          </a:p>
        </p:txBody>
      </p:sp>
      <p:sp>
        <p:nvSpPr>
          <p:cNvPr id="9" name="Oval 1034">
            <a:extLst>
              <a:ext uri="{FF2B5EF4-FFF2-40B4-BE49-F238E27FC236}">
                <a16:creationId xmlns:a16="http://schemas.microsoft.com/office/drawing/2014/main" id="{E7178A62-9A6C-D575-2769-4C2E018F985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59560" y="4029075"/>
            <a:ext cx="2209800" cy="9906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ES"/>
          </a:p>
        </p:txBody>
      </p:sp>
      <p:sp>
        <p:nvSpPr>
          <p:cNvPr id="14" name="Oval 1035">
            <a:extLst>
              <a:ext uri="{FF2B5EF4-FFF2-40B4-BE49-F238E27FC236}">
                <a16:creationId xmlns:a16="http://schemas.microsoft.com/office/drawing/2014/main" id="{DD169FB7-E108-FE2E-A1DD-73B0423CFBC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59560" y="5400675"/>
            <a:ext cx="2209800" cy="9906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ES"/>
          </a:p>
        </p:txBody>
      </p:sp>
      <p:sp>
        <p:nvSpPr>
          <p:cNvPr id="15" name="Text Box 1036">
            <a:extLst>
              <a:ext uri="{FF2B5EF4-FFF2-40B4-BE49-F238E27FC236}">
                <a16:creationId xmlns:a16="http://schemas.microsoft.com/office/drawing/2014/main" id="{CFCB29DA-A514-06F4-3A98-B6AEC626293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73560" y="1622426"/>
            <a:ext cx="9144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lang="es-MX" altLang="es-ES" sz="1800"/>
              <a:t>Vigas</a:t>
            </a:r>
            <a:endParaRPr lang="en-US" altLang="es-ES" sz="1800"/>
          </a:p>
        </p:txBody>
      </p:sp>
      <p:sp>
        <p:nvSpPr>
          <p:cNvPr id="16" name="Text Box 1037">
            <a:extLst>
              <a:ext uri="{FF2B5EF4-FFF2-40B4-BE49-F238E27FC236}">
                <a16:creationId xmlns:a16="http://schemas.microsoft.com/office/drawing/2014/main" id="{AD3B86D8-2244-54C2-39B8-C702015774F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68761" y="2420939"/>
            <a:ext cx="1979613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lang="es-MX" altLang="es-ES" sz="1800"/>
              <a:t>Muros  divisorios</a:t>
            </a:r>
            <a:endParaRPr lang="en-US" altLang="es-ES" sz="1800"/>
          </a:p>
        </p:txBody>
      </p:sp>
      <p:sp>
        <p:nvSpPr>
          <p:cNvPr id="18" name="Text Box 1038">
            <a:extLst>
              <a:ext uri="{FF2B5EF4-FFF2-40B4-BE49-F238E27FC236}">
                <a16:creationId xmlns:a16="http://schemas.microsoft.com/office/drawing/2014/main" id="{F81A0CA5-A927-3073-8BC4-6230E6CF04A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68760" y="2781301"/>
            <a:ext cx="15240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lang="es-MX" altLang="es-ES" sz="1800" dirty="0"/>
              <a:t>Fachada</a:t>
            </a:r>
            <a:endParaRPr lang="en-US" altLang="es-ES" sz="1800" dirty="0"/>
          </a:p>
        </p:txBody>
      </p:sp>
      <p:sp>
        <p:nvSpPr>
          <p:cNvPr id="19" name="Text Box 1039">
            <a:extLst>
              <a:ext uri="{FF2B5EF4-FFF2-40B4-BE49-F238E27FC236}">
                <a16:creationId xmlns:a16="http://schemas.microsoft.com/office/drawing/2014/main" id="{D54EE79E-7CA9-F911-DEF9-8CFD6B632E5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68761" y="3068638"/>
            <a:ext cx="1531188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s-MX" altLang="es-ES" sz="1800"/>
              <a:t>Instalaciones</a:t>
            </a:r>
            <a:endParaRPr lang="en-US" altLang="es-ES" sz="1800"/>
          </a:p>
        </p:txBody>
      </p:sp>
      <p:sp>
        <p:nvSpPr>
          <p:cNvPr id="20" name="Text Box 1040">
            <a:extLst>
              <a:ext uri="{FF2B5EF4-FFF2-40B4-BE49-F238E27FC236}">
                <a16:creationId xmlns:a16="http://schemas.microsoft.com/office/drawing/2014/main" id="{D78B5CD2-02A0-D288-F9E8-7392FC17CA8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97361" y="4044950"/>
            <a:ext cx="9669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s-MX" altLang="es-ES" sz="1800"/>
              <a:t>Calidad</a:t>
            </a:r>
            <a:endParaRPr lang="en-US" altLang="es-ES" sz="1800"/>
          </a:p>
        </p:txBody>
      </p:sp>
      <p:sp>
        <p:nvSpPr>
          <p:cNvPr id="21" name="Text Box 1041">
            <a:extLst>
              <a:ext uri="{FF2B5EF4-FFF2-40B4-BE49-F238E27FC236}">
                <a16:creationId xmlns:a16="http://schemas.microsoft.com/office/drawing/2014/main" id="{3FB38122-A08D-823E-9B48-BAA2ECB865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97361" y="4373563"/>
            <a:ext cx="1723549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s-MX" altLang="es-ES" sz="1800"/>
              <a:t>Irregularidades</a:t>
            </a:r>
            <a:endParaRPr lang="en-US" altLang="es-ES" sz="1800"/>
          </a:p>
        </p:txBody>
      </p:sp>
      <p:sp>
        <p:nvSpPr>
          <p:cNvPr id="22" name="Text Box 1042">
            <a:extLst>
              <a:ext uri="{FF2B5EF4-FFF2-40B4-BE49-F238E27FC236}">
                <a16:creationId xmlns:a16="http://schemas.microsoft.com/office/drawing/2014/main" id="{B53BB0BF-C691-D53C-A96F-232008495C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97361" y="4745038"/>
            <a:ext cx="1608133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s-MX" altLang="es-ES" sz="1800"/>
              <a:t>Configuración</a:t>
            </a:r>
            <a:endParaRPr lang="en-US" altLang="es-ES" sz="1800"/>
          </a:p>
        </p:txBody>
      </p:sp>
      <p:sp>
        <p:nvSpPr>
          <p:cNvPr id="23" name="Text Box 1043">
            <a:extLst>
              <a:ext uri="{FF2B5EF4-FFF2-40B4-BE49-F238E27FC236}">
                <a16:creationId xmlns:a16="http://schemas.microsoft.com/office/drawing/2014/main" id="{37704E25-15EB-F4BB-0700-B13AD1E2C3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68760" y="3363913"/>
            <a:ext cx="17526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lang="es-MX" altLang="es-ES" sz="1800"/>
              <a:t>Equipos</a:t>
            </a:r>
          </a:p>
          <a:p>
            <a:pPr algn="l"/>
            <a:r>
              <a:rPr lang="es-MX" altLang="es-ES" sz="1800"/>
              <a:t>indispensables</a:t>
            </a:r>
            <a:endParaRPr lang="en-US" altLang="es-ES" sz="1800"/>
          </a:p>
        </p:txBody>
      </p:sp>
      <p:sp>
        <p:nvSpPr>
          <p:cNvPr id="24" name="Text Box 1044">
            <a:extLst>
              <a:ext uri="{FF2B5EF4-FFF2-40B4-BE49-F238E27FC236}">
                <a16:creationId xmlns:a16="http://schemas.microsoft.com/office/drawing/2014/main" id="{CF08EF04-6138-5F03-7F2B-CA9E033BB53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03686" y="5287964"/>
            <a:ext cx="1967205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s-MX" altLang="es-ES" sz="1800"/>
              <a:t>Agrietamientos y </a:t>
            </a:r>
          </a:p>
          <a:p>
            <a:pPr algn="l"/>
            <a:r>
              <a:rPr lang="es-MX" altLang="es-ES" sz="1800"/>
              <a:t>Deslizamientos</a:t>
            </a:r>
            <a:endParaRPr lang="en-US" altLang="es-ES" sz="1800"/>
          </a:p>
        </p:txBody>
      </p:sp>
      <p:sp>
        <p:nvSpPr>
          <p:cNvPr id="25" name="Text Box 1045">
            <a:extLst>
              <a:ext uri="{FF2B5EF4-FFF2-40B4-BE49-F238E27FC236}">
                <a16:creationId xmlns:a16="http://schemas.microsoft.com/office/drawing/2014/main" id="{551A7AF5-753A-C1A1-3BC5-58B6089A586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03686" y="5821364"/>
            <a:ext cx="1685077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s-MX" altLang="es-ES" sz="1800"/>
              <a:t>Licuefacción y</a:t>
            </a:r>
          </a:p>
          <a:p>
            <a:pPr algn="l"/>
            <a:r>
              <a:rPr lang="es-MX" altLang="es-ES" sz="1800"/>
              <a:t>asentamientos</a:t>
            </a:r>
            <a:endParaRPr lang="en-US" altLang="es-ES" sz="1800"/>
          </a:p>
        </p:txBody>
      </p:sp>
      <p:sp>
        <p:nvSpPr>
          <p:cNvPr id="26" name="Text Box 1046">
            <a:extLst>
              <a:ext uri="{FF2B5EF4-FFF2-40B4-BE49-F238E27FC236}">
                <a16:creationId xmlns:a16="http://schemas.microsoft.com/office/drawing/2014/main" id="{A6E02228-A6E4-41C8-F116-8E90F8A3E6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31310" y="1454150"/>
            <a:ext cx="1676400" cy="711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s-MX" altLang="es-ES" sz="2000"/>
              <a:t>Índice estructural</a:t>
            </a:r>
            <a:endParaRPr lang="en-US" altLang="es-ES" sz="2000"/>
          </a:p>
        </p:txBody>
      </p:sp>
      <p:sp>
        <p:nvSpPr>
          <p:cNvPr id="27" name="Text Box 1047">
            <a:extLst>
              <a:ext uri="{FF2B5EF4-FFF2-40B4-BE49-F238E27FC236}">
                <a16:creationId xmlns:a16="http://schemas.microsoft.com/office/drawing/2014/main" id="{822CB198-93A0-68EC-7A15-21469804B4D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31310" y="2825750"/>
            <a:ext cx="1676400" cy="711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s-MX" altLang="es-ES" sz="2000"/>
              <a:t>Índice no estructural</a:t>
            </a:r>
            <a:endParaRPr lang="en-US" altLang="es-ES" sz="2000"/>
          </a:p>
        </p:txBody>
      </p:sp>
      <p:sp>
        <p:nvSpPr>
          <p:cNvPr id="28" name="Text Box 1048">
            <a:extLst>
              <a:ext uri="{FF2B5EF4-FFF2-40B4-BE49-F238E27FC236}">
                <a16:creationId xmlns:a16="http://schemas.microsoft.com/office/drawing/2014/main" id="{1FD81761-4B85-10EF-F1A1-81401DF9B6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26548" y="4005264"/>
            <a:ext cx="1681162" cy="132343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s-MX" altLang="es-ES" sz="2000"/>
              <a:t>Índice de condiciones</a:t>
            </a:r>
          </a:p>
          <a:p>
            <a:r>
              <a:rPr lang="es-MX" altLang="es-ES" sz="2000"/>
              <a:t>preexistentes</a:t>
            </a:r>
            <a:endParaRPr lang="en-US" altLang="es-ES" sz="2000"/>
          </a:p>
        </p:txBody>
      </p:sp>
      <p:sp>
        <p:nvSpPr>
          <p:cNvPr id="29" name="Text Box 1049">
            <a:extLst>
              <a:ext uri="{FF2B5EF4-FFF2-40B4-BE49-F238E27FC236}">
                <a16:creationId xmlns:a16="http://schemas.microsoft.com/office/drawing/2014/main" id="{E07D798F-2CC8-C2F3-B79B-A923E90F00A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31310" y="5568950"/>
            <a:ext cx="1676400" cy="711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s-MX" altLang="es-ES" sz="2000"/>
              <a:t>Índice de suelo</a:t>
            </a:r>
            <a:endParaRPr lang="en-US" altLang="es-ES" sz="2000"/>
          </a:p>
        </p:txBody>
      </p:sp>
      <p:sp>
        <p:nvSpPr>
          <p:cNvPr id="30" name="Line 1050">
            <a:extLst>
              <a:ext uri="{FF2B5EF4-FFF2-40B4-BE49-F238E27FC236}">
                <a16:creationId xmlns:a16="http://schemas.microsoft.com/office/drawing/2014/main" id="{A16DB933-C2BE-306C-CAD1-527D041397F7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869361" y="1758950"/>
            <a:ext cx="360363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s-ES"/>
          </a:p>
        </p:txBody>
      </p:sp>
      <p:sp>
        <p:nvSpPr>
          <p:cNvPr id="31" name="Line 1051">
            <a:extLst>
              <a:ext uri="{FF2B5EF4-FFF2-40B4-BE49-F238E27FC236}">
                <a16:creationId xmlns:a16="http://schemas.microsoft.com/office/drawing/2014/main" id="{63D8A9B2-3FE1-7543-501B-C476CB113F8A}"/>
              </a:ext>
            </a:extLst>
          </p:cNvPr>
          <p:cNvSpPr>
            <a:spLocks noChangeShapeType="1"/>
          </p:cNvSpPr>
          <p:nvPr/>
        </p:nvSpPr>
        <p:spPr bwMode="auto">
          <a:xfrm>
            <a:off x="6869361" y="3130550"/>
            <a:ext cx="360363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s-ES"/>
          </a:p>
        </p:txBody>
      </p:sp>
      <p:sp>
        <p:nvSpPr>
          <p:cNvPr id="32" name="Line 1052">
            <a:extLst>
              <a:ext uri="{FF2B5EF4-FFF2-40B4-BE49-F238E27FC236}">
                <a16:creationId xmlns:a16="http://schemas.microsoft.com/office/drawing/2014/main" id="{9506D718-BA72-1D8F-8048-33FF0061565D}"/>
              </a:ext>
            </a:extLst>
          </p:cNvPr>
          <p:cNvSpPr>
            <a:spLocks noChangeShapeType="1"/>
          </p:cNvSpPr>
          <p:nvPr/>
        </p:nvSpPr>
        <p:spPr bwMode="auto">
          <a:xfrm>
            <a:off x="6869361" y="4502150"/>
            <a:ext cx="360363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s-ES"/>
          </a:p>
        </p:txBody>
      </p:sp>
      <p:sp>
        <p:nvSpPr>
          <p:cNvPr id="33" name="Line 1053">
            <a:extLst>
              <a:ext uri="{FF2B5EF4-FFF2-40B4-BE49-F238E27FC236}">
                <a16:creationId xmlns:a16="http://schemas.microsoft.com/office/drawing/2014/main" id="{AB92CCC4-3596-B5FF-2AB1-DDA3AC02071B}"/>
              </a:ext>
            </a:extLst>
          </p:cNvPr>
          <p:cNvSpPr>
            <a:spLocks noChangeShapeType="1"/>
          </p:cNvSpPr>
          <p:nvPr/>
        </p:nvSpPr>
        <p:spPr bwMode="auto">
          <a:xfrm>
            <a:off x="6869361" y="5873750"/>
            <a:ext cx="360363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s-ES"/>
          </a:p>
        </p:txBody>
      </p:sp>
      <p:sp>
        <p:nvSpPr>
          <p:cNvPr id="34" name="Text Box 1054">
            <a:extLst>
              <a:ext uri="{FF2B5EF4-FFF2-40B4-BE49-F238E27FC236}">
                <a16:creationId xmlns:a16="http://schemas.microsoft.com/office/drawing/2014/main" id="{427A7417-E623-7132-FBDF-AA6167B2CB8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73760" y="3068638"/>
            <a:ext cx="333746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s-MX" altLang="es-ES" sz="2000">
                <a:sym typeface="CommonBullets" pitchFamily="34" charset="2"/>
              </a:rPr>
              <a:t>&gt;</a:t>
            </a:r>
            <a:endParaRPr lang="en-US" altLang="es-ES" sz="2000"/>
          </a:p>
        </p:txBody>
      </p:sp>
      <p:sp>
        <p:nvSpPr>
          <p:cNvPr id="35" name="Text Box 1055">
            <a:extLst>
              <a:ext uri="{FF2B5EF4-FFF2-40B4-BE49-F238E27FC236}">
                <a16:creationId xmlns:a16="http://schemas.microsoft.com/office/drawing/2014/main" id="{A66B2E24-50BF-2428-F3E7-D27380C7E5D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73760" y="3421063"/>
            <a:ext cx="333746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s-MX" altLang="es-ES" sz="2000">
                <a:sym typeface="CommonBullets" pitchFamily="34" charset="2"/>
              </a:rPr>
              <a:t>&gt;</a:t>
            </a:r>
            <a:endParaRPr lang="en-US" altLang="es-ES" sz="2000"/>
          </a:p>
        </p:txBody>
      </p:sp>
      <p:sp>
        <p:nvSpPr>
          <p:cNvPr id="36" name="Text Box 1056">
            <a:extLst>
              <a:ext uri="{FF2B5EF4-FFF2-40B4-BE49-F238E27FC236}">
                <a16:creationId xmlns:a16="http://schemas.microsoft.com/office/drawing/2014/main" id="{BB1F853E-3B5E-2F14-EC46-F0A2B29356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73760" y="4056063"/>
            <a:ext cx="333746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s-MX" altLang="es-ES" sz="2000"/>
              <a:t>&gt;</a:t>
            </a:r>
            <a:endParaRPr lang="en-US" altLang="es-ES" sz="2000"/>
          </a:p>
        </p:txBody>
      </p:sp>
      <p:sp>
        <p:nvSpPr>
          <p:cNvPr id="37" name="Text Box 1057">
            <a:extLst>
              <a:ext uri="{FF2B5EF4-FFF2-40B4-BE49-F238E27FC236}">
                <a16:creationId xmlns:a16="http://schemas.microsoft.com/office/drawing/2014/main" id="{A58E1BA8-7E9E-BA44-EF41-A5C175A9126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73760" y="4665663"/>
            <a:ext cx="333746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s-MX" altLang="es-ES" sz="2000">
                <a:sym typeface="CommonBullets" pitchFamily="34" charset="2"/>
              </a:rPr>
              <a:t>&gt;</a:t>
            </a:r>
            <a:endParaRPr lang="en-US" altLang="es-ES" sz="2000"/>
          </a:p>
        </p:txBody>
      </p:sp>
      <p:sp>
        <p:nvSpPr>
          <p:cNvPr id="38" name="Text Box 1058">
            <a:extLst>
              <a:ext uri="{FF2B5EF4-FFF2-40B4-BE49-F238E27FC236}">
                <a16:creationId xmlns:a16="http://schemas.microsoft.com/office/drawing/2014/main" id="{77F749ED-CF23-58DC-0EB0-794076BC414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73760" y="5427663"/>
            <a:ext cx="333746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s-MX" altLang="es-ES" sz="2000">
                <a:sym typeface="CommonBullets" pitchFamily="34" charset="2"/>
              </a:rPr>
              <a:t>&gt;</a:t>
            </a:r>
            <a:endParaRPr lang="en-US" altLang="es-ES" sz="2000"/>
          </a:p>
        </p:txBody>
      </p:sp>
      <p:sp>
        <p:nvSpPr>
          <p:cNvPr id="39" name="Text Box 1059">
            <a:extLst>
              <a:ext uri="{FF2B5EF4-FFF2-40B4-BE49-F238E27FC236}">
                <a16:creationId xmlns:a16="http://schemas.microsoft.com/office/drawing/2014/main" id="{2DAE6E04-443F-C758-EC25-A7216F02E35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73760" y="5961063"/>
            <a:ext cx="333746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s-MX" altLang="es-ES" sz="2000">
                <a:sym typeface="CommonBullets" pitchFamily="34" charset="2"/>
              </a:rPr>
              <a:t>&gt;</a:t>
            </a:r>
            <a:endParaRPr lang="en-US" altLang="es-ES" sz="2000"/>
          </a:p>
        </p:txBody>
      </p:sp>
      <p:sp>
        <p:nvSpPr>
          <p:cNvPr id="40" name="Text Box 1060">
            <a:extLst>
              <a:ext uri="{FF2B5EF4-FFF2-40B4-BE49-F238E27FC236}">
                <a16:creationId xmlns:a16="http://schemas.microsoft.com/office/drawing/2014/main" id="{3EBA3243-AB1E-AD8F-34DF-CAEEB042606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73761" y="4349751"/>
            <a:ext cx="328613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lang="es-MX" altLang="es-ES" sz="2000">
                <a:sym typeface="CommonBullets" pitchFamily="34" charset="2"/>
              </a:rPr>
              <a:t>&gt;</a:t>
            </a:r>
            <a:endParaRPr lang="en-US" altLang="es-ES" sz="2000"/>
          </a:p>
        </p:txBody>
      </p:sp>
      <p:sp>
        <p:nvSpPr>
          <p:cNvPr id="41" name="Text Box 1061">
            <a:extLst>
              <a:ext uri="{FF2B5EF4-FFF2-40B4-BE49-F238E27FC236}">
                <a16:creationId xmlns:a16="http://schemas.microsoft.com/office/drawing/2014/main" id="{CF544010-7738-F9CB-88FE-A4CADA437F0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73760" y="1312863"/>
            <a:ext cx="333746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s-MX" altLang="es-ES" sz="2000">
                <a:sym typeface="CommonBullets" pitchFamily="34" charset="2"/>
              </a:rPr>
              <a:t>&gt;</a:t>
            </a:r>
            <a:endParaRPr lang="en-US" altLang="es-ES" sz="2000"/>
          </a:p>
        </p:txBody>
      </p:sp>
      <p:sp>
        <p:nvSpPr>
          <p:cNvPr id="42" name="Text Box 1062">
            <a:extLst>
              <a:ext uri="{FF2B5EF4-FFF2-40B4-BE49-F238E27FC236}">
                <a16:creationId xmlns:a16="http://schemas.microsoft.com/office/drawing/2014/main" id="{5D1970B3-B2B1-FF1F-652F-102F4BCBB38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73760" y="1617663"/>
            <a:ext cx="333746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s-MX" altLang="es-ES" sz="2000">
                <a:sym typeface="CommonBullets" pitchFamily="34" charset="2"/>
              </a:rPr>
              <a:t>&gt;</a:t>
            </a:r>
            <a:endParaRPr lang="en-US" altLang="es-ES" sz="2000"/>
          </a:p>
        </p:txBody>
      </p:sp>
      <p:sp>
        <p:nvSpPr>
          <p:cNvPr id="43" name="Text Box 1063">
            <a:extLst>
              <a:ext uri="{FF2B5EF4-FFF2-40B4-BE49-F238E27FC236}">
                <a16:creationId xmlns:a16="http://schemas.microsoft.com/office/drawing/2014/main" id="{E143826A-8DFA-0C55-A7D9-5EEC9DE79D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73561" y="1935163"/>
            <a:ext cx="851515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s-MX" altLang="es-ES" sz="1800"/>
              <a:t>Nudos</a:t>
            </a:r>
            <a:endParaRPr lang="en-US" altLang="es-ES" sz="1800"/>
          </a:p>
        </p:txBody>
      </p:sp>
      <p:sp>
        <p:nvSpPr>
          <p:cNvPr id="44" name="Text Box 1064">
            <a:extLst>
              <a:ext uri="{FF2B5EF4-FFF2-40B4-BE49-F238E27FC236}">
                <a16:creationId xmlns:a16="http://schemas.microsoft.com/office/drawing/2014/main" id="{CC9BE80E-99E2-0709-45EE-E906F85BA06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73760" y="1922463"/>
            <a:ext cx="333746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s-MX" altLang="es-ES" sz="2000">
                <a:sym typeface="CommonBullets" pitchFamily="34" charset="2"/>
              </a:rPr>
              <a:t>&gt;</a:t>
            </a:r>
            <a:endParaRPr lang="en-US" altLang="es-ES" sz="2000"/>
          </a:p>
        </p:txBody>
      </p:sp>
      <p:sp>
        <p:nvSpPr>
          <p:cNvPr id="45" name="Freeform 1065">
            <a:extLst>
              <a:ext uri="{FF2B5EF4-FFF2-40B4-BE49-F238E27FC236}">
                <a16:creationId xmlns:a16="http://schemas.microsoft.com/office/drawing/2014/main" id="{1ABC4121-ED3D-4A69-1CFC-5E99140804CA}"/>
              </a:ext>
            </a:extLst>
          </p:cNvPr>
          <p:cNvSpPr>
            <a:spLocks/>
          </p:cNvSpPr>
          <p:nvPr/>
        </p:nvSpPr>
        <p:spPr bwMode="auto">
          <a:xfrm>
            <a:off x="4278560" y="5849939"/>
            <a:ext cx="381000" cy="312737"/>
          </a:xfrm>
          <a:custGeom>
            <a:avLst/>
            <a:gdLst>
              <a:gd name="T0" fmla="*/ 0 w 432"/>
              <a:gd name="T1" fmla="*/ 197 h 197"/>
              <a:gd name="T2" fmla="*/ 432 w 432"/>
              <a:gd name="T3" fmla="*/ 0 h 197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32" h="197">
                <a:moveTo>
                  <a:pt x="0" y="197"/>
                </a:moveTo>
                <a:lnTo>
                  <a:pt x="432" y="0"/>
                </a:ln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s-ES"/>
          </a:p>
        </p:txBody>
      </p:sp>
      <p:sp>
        <p:nvSpPr>
          <p:cNvPr id="46" name="Freeform 1066">
            <a:extLst>
              <a:ext uri="{FF2B5EF4-FFF2-40B4-BE49-F238E27FC236}">
                <a16:creationId xmlns:a16="http://schemas.microsoft.com/office/drawing/2014/main" id="{4F6F2C3A-CCAD-5F93-4DC0-3D501A230D53}"/>
              </a:ext>
            </a:extLst>
          </p:cNvPr>
          <p:cNvSpPr>
            <a:spLocks/>
          </p:cNvSpPr>
          <p:nvPr/>
        </p:nvSpPr>
        <p:spPr bwMode="auto">
          <a:xfrm>
            <a:off x="4278560" y="5629276"/>
            <a:ext cx="381000" cy="220663"/>
          </a:xfrm>
          <a:custGeom>
            <a:avLst/>
            <a:gdLst>
              <a:gd name="T0" fmla="*/ 0 w 432"/>
              <a:gd name="T1" fmla="*/ 0 h 139"/>
              <a:gd name="T2" fmla="*/ 432 w 432"/>
              <a:gd name="T3" fmla="*/ 139 h 139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32" h="139">
                <a:moveTo>
                  <a:pt x="0" y="0"/>
                </a:moveTo>
                <a:lnTo>
                  <a:pt x="432" y="139"/>
                </a:ln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s-ES"/>
          </a:p>
        </p:txBody>
      </p:sp>
      <p:sp>
        <p:nvSpPr>
          <p:cNvPr id="47" name="Freeform 1067">
            <a:extLst>
              <a:ext uri="{FF2B5EF4-FFF2-40B4-BE49-F238E27FC236}">
                <a16:creationId xmlns:a16="http://schemas.microsoft.com/office/drawing/2014/main" id="{43AB86F3-DEB0-59E4-9345-1CFF88F0DFB1}"/>
              </a:ext>
            </a:extLst>
          </p:cNvPr>
          <p:cNvSpPr>
            <a:spLocks/>
          </p:cNvSpPr>
          <p:nvPr/>
        </p:nvSpPr>
        <p:spPr bwMode="auto">
          <a:xfrm>
            <a:off x="4278560" y="4270375"/>
            <a:ext cx="388938" cy="293688"/>
          </a:xfrm>
          <a:custGeom>
            <a:avLst/>
            <a:gdLst>
              <a:gd name="T0" fmla="*/ 0 w 245"/>
              <a:gd name="T1" fmla="*/ 0 h 185"/>
              <a:gd name="T2" fmla="*/ 245 w 245"/>
              <a:gd name="T3" fmla="*/ 185 h 185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245" h="185">
                <a:moveTo>
                  <a:pt x="0" y="0"/>
                </a:moveTo>
                <a:lnTo>
                  <a:pt x="245" y="185"/>
                </a:ln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s-ES"/>
          </a:p>
        </p:txBody>
      </p:sp>
      <p:sp>
        <p:nvSpPr>
          <p:cNvPr id="48" name="Freeform 1068">
            <a:extLst>
              <a:ext uri="{FF2B5EF4-FFF2-40B4-BE49-F238E27FC236}">
                <a16:creationId xmlns:a16="http://schemas.microsoft.com/office/drawing/2014/main" id="{8EDE02FA-626E-A34F-BB05-B9DED821059C}"/>
              </a:ext>
            </a:extLst>
          </p:cNvPr>
          <p:cNvSpPr>
            <a:spLocks/>
          </p:cNvSpPr>
          <p:nvPr/>
        </p:nvSpPr>
        <p:spPr bwMode="auto">
          <a:xfrm>
            <a:off x="4294436" y="4556125"/>
            <a:ext cx="365125" cy="1588"/>
          </a:xfrm>
          <a:custGeom>
            <a:avLst/>
            <a:gdLst>
              <a:gd name="T0" fmla="*/ 0 w 230"/>
              <a:gd name="T1" fmla="*/ 10 h 10"/>
              <a:gd name="T2" fmla="*/ 230 w 230"/>
              <a:gd name="T3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230" h="10">
                <a:moveTo>
                  <a:pt x="0" y="10"/>
                </a:moveTo>
                <a:lnTo>
                  <a:pt x="230" y="0"/>
                </a:ln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s-ES"/>
          </a:p>
        </p:txBody>
      </p:sp>
      <p:sp>
        <p:nvSpPr>
          <p:cNvPr id="49" name="Freeform 1069">
            <a:extLst>
              <a:ext uri="{FF2B5EF4-FFF2-40B4-BE49-F238E27FC236}">
                <a16:creationId xmlns:a16="http://schemas.microsoft.com/office/drawing/2014/main" id="{067AE2E7-2525-33DC-6E72-258CE6F1D49E}"/>
              </a:ext>
            </a:extLst>
          </p:cNvPr>
          <p:cNvSpPr>
            <a:spLocks/>
          </p:cNvSpPr>
          <p:nvPr/>
        </p:nvSpPr>
        <p:spPr bwMode="auto">
          <a:xfrm>
            <a:off x="4278560" y="4541839"/>
            <a:ext cx="388938" cy="325437"/>
          </a:xfrm>
          <a:custGeom>
            <a:avLst/>
            <a:gdLst>
              <a:gd name="T0" fmla="*/ 0 w 245"/>
              <a:gd name="T1" fmla="*/ 205 h 205"/>
              <a:gd name="T2" fmla="*/ 245 w 245"/>
              <a:gd name="T3" fmla="*/ 0 h 205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245" h="205">
                <a:moveTo>
                  <a:pt x="0" y="205"/>
                </a:moveTo>
                <a:lnTo>
                  <a:pt x="245" y="0"/>
                </a:ln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s-ES"/>
          </a:p>
        </p:txBody>
      </p:sp>
      <p:sp>
        <p:nvSpPr>
          <p:cNvPr id="50" name="Freeform 1070">
            <a:extLst>
              <a:ext uri="{FF2B5EF4-FFF2-40B4-BE49-F238E27FC236}">
                <a16:creationId xmlns:a16="http://schemas.microsoft.com/office/drawing/2014/main" id="{44CAE8BC-D135-9348-5497-84CC98C534CC}"/>
              </a:ext>
            </a:extLst>
          </p:cNvPr>
          <p:cNvSpPr>
            <a:spLocks/>
          </p:cNvSpPr>
          <p:nvPr/>
        </p:nvSpPr>
        <p:spPr bwMode="auto">
          <a:xfrm>
            <a:off x="4278560" y="2660650"/>
            <a:ext cx="304800" cy="471488"/>
          </a:xfrm>
          <a:custGeom>
            <a:avLst/>
            <a:gdLst>
              <a:gd name="T0" fmla="*/ 0 w 192"/>
              <a:gd name="T1" fmla="*/ 0 h 297"/>
              <a:gd name="T2" fmla="*/ 192 w 192"/>
              <a:gd name="T3" fmla="*/ 297 h 297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92" h="297">
                <a:moveTo>
                  <a:pt x="0" y="0"/>
                </a:moveTo>
                <a:lnTo>
                  <a:pt x="192" y="297"/>
                </a:ln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s-ES"/>
          </a:p>
        </p:txBody>
      </p:sp>
      <p:sp>
        <p:nvSpPr>
          <p:cNvPr id="51" name="Freeform 1071">
            <a:extLst>
              <a:ext uri="{FF2B5EF4-FFF2-40B4-BE49-F238E27FC236}">
                <a16:creationId xmlns:a16="http://schemas.microsoft.com/office/drawing/2014/main" id="{05BF6DE5-284C-5E1B-6E0C-AE5EB333D2BA}"/>
              </a:ext>
            </a:extLst>
          </p:cNvPr>
          <p:cNvSpPr>
            <a:spLocks/>
          </p:cNvSpPr>
          <p:nvPr/>
        </p:nvSpPr>
        <p:spPr bwMode="auto">
          <a:xfrm>
            <a:off x="4288085" y="2946400"/>
            <a:ext cx="287338" cy="185738"/>
          </a:xfrm>
          <a:custGeom>
            <a:avLst/>
            <a:gdLst>
              <a:gd name="T0" fmla="*/ 0 w 181"/>
              <a:gd name="T1" fmla="*/ 0 h 117"/>
              <a:gd name="T2" fmla="*/ 181 w 181"/>
              <a:gd name="T3" fmla="*/ 117 h 117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81" h="117">
                <a:moveTo>
                  <a:pt x="0" y="0"/>
                </a:moveTo>
                <a:lnTo>
                  <a:pt x="181" y="117"/>
                </a:ln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s-ES"/>
          </a:p>
        </p:txBody>
      </p:sp>
      <p:sp>
        <p:nvSpPr>
          <p:cNvPr id="52" name="Freeform 1072">
            <a:extLst>
              <a:ext uri="{FF2B5EF4-FFF2-40B4-BE49-F238E27FC236}">
                <a16:creationId xmlns:a16="http://schemas.microsoft.com/office/drawing/2014/main" id="{E71CC2F6-5A14-9E16-934F-EBF830770AD4}"/>
              </a:ext>
            </a:extLst>
          </p:cNvPr>
          <p:cNvSpPr>
            <a:spLocks/>
          </p:cNvSpPr>
          <p:nvPr/>
        </p:nvSpPr>
        <p:spPr bwMode="auto">
          <a:xfrm>
            <a:off x="4264273" y="3146426"/>
            <a:ext cx="303212" cy="138113"/>
          </a:xfrm>
          <a:custGeom>
            <a:avLst/>
            <a:gdLst>
              <a:gd name="T0" fmla="*/ 0 w 191"/>
              <a:gd name="T1" fmla="*/ 87 h 87"/>
              <a:gd name="T2" fmla="*/ 191 w 191"/>
              <a:gd name="T3" fmla="*/ 0 h 87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91" h="87">
                <a:moveTo>
                  <a:pt x="0" y="87"/>
                </a:moveTo>
                <a:lnTo>
                  <a:pt x="191" y="0"/>
                </a:ln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s-ES"/>
          </a:p>
        </p:txBody>
      </p:sp>
      <p:sp>
        <p:nvSpPr>
          <p:cNvPr id="53" name="Freeform 1073">
            <a:extLst>
              <a:ext uri="{FF2B5EF4-FFF2-40B4-BE49-F238E27FC236}">
                <a16:creationId xmlns:a16="http://schemas.microsoft.com/office/drawing/2014/main" id="{75F91C3A-4B7B-C27B-C9EB-29A5DB68CA14}"/>
              </a:ext>
            </a:extLst>
          </p:cNvPr>
          <p:cNvSpPr>
            <a:spLocks/>
          </p:cNvSpPr>
          <p:nvPr/>
        </p:nvSpPr>
        <p:spPr bwMode="auto">
          <a:xfrm>
            <a:off x="4269035" y="3154364"/>
            <a:ext cx="306388" cy="466725"/>
          </a:xfrm>
          <a:custGeom>
            <a:avLst/>
            <a:gdLst>
              <a:gd name="T0" fmla="*/ 0 w 193"/>
              <a:gd name="T1" fmla="*/ 294 h 294"/>
              <a:gd name="T2" fmla="*/ 193 w 193"/>
              <a:gd name="T3" fmla="*/ 0 h 294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93" h="294">
                <a:moveTo>
                  <a:pt x="0" y="294"/>
                </a:moveTo>
                <a:lnTo>
                  <a:pt x="193" y="0"/>
                </a:ln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s-ES"/>
          </a:p>
        </p:txBody>
      </p:sp>
      <p:sp>
        <p:nvSpPr>
          <p:cNvPr id="54" name="Freeform 1074">
            <a:extLst>
              <a:ext uri="{FF2B5EF4-FFF2-40B4-BE49-F238E27FC236}">
                <a16:creationId xmlns:a16="http://schemas.microsoft.com/office/drawing/2014/main" id="{0E2D6E84-F37F-BF9B-547F-F068E41AA9DE}"/>
              </a:ext>
            </a:extLst>
          </p:cNvPr>
          <p:cNvSpPr>
            <a:spLocks/>
          </p:cNvSpPr>
          <p:nvPr/>
        </p:nvSpPr>
        <p:spPr bwMode="auto">
          <a:xfrm>
            <a:off x="4278560" y="1527175"/>
            <a:ext cx="304800" cy="293688"/>
          </a:xfrm>
          <a:custGeom>
            <a:avLst/>
            <a:gdLst>
              <a:gd name="T0" fmla="*/ 0 w 192"/>
              <a:gd name="T1" fmla="*/ 0 h 185"/>
              <a:gd name="T2" fmla="*/ 192 w 192"/>
              <a:gd name="T3" fmla="*/ 185 h 185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92" h="185">
                <a:moveTo>
                  <a:pt x="0" y="0"/>
                </a:moveTo>
                <a:lnTo>
                  <a:pt x="192" y="185"/>
                </a:ln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s-ES"/>
          </a:p>
        </p:txBody>
      </p:sp>
      <p:sp>
        <p:nvSpPr>
          <p:cNvPr id="55" name="Freeform 1075">
            <a:extLst>
              <a:ext uri="{FF2B5EF4-FFF2-40B4-BE49-F238E27FC236}">
                <a16:creationId xmlns:a16="http://schemas.microsoft.com/office/drawing/2014/main" id="{8051D536-2582-0784-82C1-E7EDACE25F87}"/>
              </a:ext>
            </a:extLst>
          </p:cNvPr>
          <p:cNvSpPr>
            <a:spLocks/>
          </p:cNvSpPr>
          <p:nvPr/>
        </p:nvSpPr>
        <p:spPr bwMode="auto">
          <a:xfrm>
            <a:off x="4278560" y="1820864"/>
            <a:ext cx="312738" cy="1587"/>
          </a:xfrm>
          <a:custGeom>
            <a:avLst/>
            <a:gdLst>
              <a:gd name="T0" fmla="*/ 0 w 197"/>
              <a:gd name="T1" fmla="*/ 0 h 1"/>
              <a:gd name="T2" fmla="*/ 197 w 197"/>
              <a:gd name="T3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97" h="1">
                <a:moveTo>
                  <a:pt x="0" y="0"/>
                </a:moveTo>
                <a:lnTo>
                  <a:pt x="197" y="0"/>
                </a:ln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s-ES"/>
          </a:p>
        </p:txBody>
      </p:sp>
      <p:sp>
        <p:nvSpPr>
          <p:cNvPr id="56" name="Freeform 1076">
            <a:extLst>
              <a:ext uri="{FF2B5EF4-FFF2-40B4-BE49-F238E27FC236}">
                <a16:creationId xmlns:a16="http://schemas.microsoft.com/office/drawing/2014/main" id="{882C5C91-A188-69E0-BEE1-34FC7AF11ADF}"/>
              </a:ext>
            </a:extLst>
          </p:cNvPr>
          <p:cNvSpPr>
            <a:spLocks/>
          </p:cNvSpPr>
          <p:nvPr/>
        </p:nvSpPr>
        <p:spPr bwMode="auto">
          <a:xfrm>
            <a:off x="4278560" y="1828801"/>
            <a:ext cx="304800" cy="295275"/>
          </a:xfrm>
          <a:custGeom>
            <a:avLst/>
            <a:gdLst>
              <a:gd name="T0" fmla="*/ 0 w 384"/>
              <a:gd name="T1" fmla="*/ 194 h 194"/>
              <a:gd name="T2" fmla="*/ 384 w 384"/>
              <a:gd name="T3" fmla="*/ 0 h 194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384" h="194">
                <a:moveTo>
                  <a:pt x="0" y="194"/>
                </a:moveTo>
                <a:lnTo>
                  <a:pt x="384" y="0"/>
                </a:ln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s-ES"/>
          </a:p>
        </p:txBody>
      </p:sp>
      <p:sp>
        <p:nvSpPr>
          <p:cNvPr id="57" name="Text Box 1077">
            <a:extLst>
              <a:ext uri="{FF2B5EF4-FFF2-40B4-BE49-F238E27FC236}">
                <a16:creationId xmlns:a16="http://schemas.microsoft.com/office/drawing/2014/main" id="{C07B99F2-C708-4FAB-7550-EB38E6D8F0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73561" y="1333501"/>
            <a:ext cx="1238249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/>
            <a:r>
              <a:rPr lang="es-MX" altLang="es-ES" sz="1800" dirty="0"/>
              <a:t>Columnas</a:t>
            </a:r>
            <a:endParaRPr lang="en-US" altLang="es-ES" sz="1800" dirty="0"/>
          </a:p>
        </p:txBody>
      </p:sp>
      <p:sp>
        <p:nvSpPr>
          <p:cNvPr id="58" name="Text Box 1078">
            <a:extLst>
              <a:ext uri="{FF2B5EF4-FFF2-40B4-BE49-F238E27FC236}">
                <a16:creationId xmlns:a16="http://schemas.microsoft.com/office/drawing/2014/main" id="{62592C66-E9DE-D3AC-FE8F-93B15304795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73761" y="2749551"/>
            <a:ext cx="328613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lang="es-MX" altLang="es-ES" sz="2000">
                <a:sym typeface="CommonBullets" pitchFamily="34" charset="2"/>
              </a:rPr>
              <a:t>&gt;</a:t>
            </a:r>
            <a:endParaRPr lang="en-US" altLang="es-ES" sz="2000"/>
          </a:p>
        </p:txBody>
      </p:sp>
      <p:sp>
        <p:nvSpPr>
          <p:cNvPr id="59" name="AutoShape 1079">
            <a:extLst>
              <a:ext uri="{FF2B5EF4-FFF2-40B4-BE49-F238E27FC236}">
                <a16:creationId xmlns:a16="http://schemas.microsoft.com/office/drawing/2014/main" id="{11D20E5E-0DED-E891-5184-1A522E439BF0}"/>
              </a:ext>
            </a:extLst>
          </p:cNvPr>
          <p:cNvSpPr>
            <a:spLocks noChangeArrowheads="1"/>
          </p:cNvSpPr>
          <p:nvPr/>
        </p:nvSpPr>
        <p:spPr bwMode="auto">
          <a:xfrm>
            <a:off x="9383960" y="3200400"/>
            <a:ext cx="1752600" cy="1250950"/>
          </a:xfrm>
          <a:prstGeom prst="foldedCorner">
            <a:avLst>
              <a:gd name="adj" fmla="val 0"/>
            </a:avLst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54000" rIns="54000" anchor="ctr" anchorCtr="1"/>
          <a:lstStyle/>
          <a:p>
            <a:r>
              <a:rPr lang="es-MX" altLang="es-ES" sz="2000">
                <a:cs typeface="Times New Roman" panose="02020603050405020304" pitchFamily="18" charset="0"/>
              </a:rPr>
              <a:t>Habitabilidad y Reparabilidad</a:t>
            </a:r>
            <a:endParaRPr lang="en-US" altLang="es-ES" sz="2000"/>
          </a:p>
        </p:txBody>
      </p:sp>
      <p:sp>
        <p:nvSpPr>
          <p:cNvPr id="60" name="Freeform 1080">
            <a:extLst>
              <a:ext uri="{FF2B5EF4-FFF2-40B4-BE49-F238E27FC236}">
                <a16:creationId xmlns:a16="http://schemas.microsoft.com/office/drawing/2014/main" id="{268D4E69-8C15-819A-13E8-00F1C7F96886}"/>
              </a:ext>
            </a:extLst>
          </p:cNvPr>
          <p:cNvSpPr>
            <a:spLocks/>
          </p:cNvSpPr>
          <p:nvPr/>
        </p:nvSpPr>
        <p:spPr bwMode="auto">
          <a:xfrm>
            <a:off x="8907710" y="1778000"/>
            <a:ext cx="465138" cy="1690688"/>
          </a:xfrm>
          <a:custGeom>
            <a:avLst/>
            <a:gdLst>
              <a:gd name="T0" fmla="*/ 0 w 423"/>
              <a:gd name="T1" fmla="*/ 0 h 1065"/>
              <a:gd name="T2" fmla="*/ 423 w 423"/>
              <a:gd name="T3" fmla="*/ 1065 h 1065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23" h="1065">
                <a:moveTo>
                  <a:pt x="0" y="0"/>
                </a:moveTo>
                <a:lnTo>
                  <a:pt x="423" y="1065"/>
                </a:lnTo>
              </a:path>
            </a:pathLst>
          </a:custGeom>
          <a:solidFill>
            <a:srgbClr val="FFFFFF"/>
          </a:solidFill>
          <a:ln w="19050">
            <a:solidFill>
              <a:schemeClr val="tx1"/>
            </a:solidFill>
            <a:round/>
            <a:headEnd/>
            <a:tailEnd type="stealth" w="med" len="lg"/>
          </a:ln>
        </p:spPr>
        <p:txBody>
          <a:bodyPr/>
          <a:lstStyle/>
          <a:p>
            <a:endParaRPr lang="es-ES"/>
          </a:p>
        </p:txBody>
      </p:sp>
      <p:sp>
        <p:nvSpPr>
          <p:cNvPr id="61" name="Freeform 1081">
            <a:extLst>
              <a:ext uri="{FF2B5EF4-FFF2-40B4-BE49-F238E27FC236}">
                <a16:creationId xmlns:a16="http://schemas.microsoft.com/office/drawing/2014/main" id="{301DF327-E9AB-A7FB-B5DF-49C27B6978C0}"/>
              </a:ext>
            </a:extLst>
          </p:cNvPr>
          <p:cNvSpPr>
            <a:spLocks/>
          </p:cNvSpPr>
          <p:nvPr/>
        </p:nvSpPr>
        <p:spPr bwMode="auto">
          <a:xfrm>
            <a:off x="8910886" y="3163888"/>
            <a:ext cx="473075" cy="508000"/>
          </a:xfrm>
          <a:custGeom>
            <a:avLst/>
            <a:gdLst>
              <a:gd name="T0" fmla="*/ 0 w 430"/>
              <a:gd name="T1" fmla="*/ 0 h 320"/>
              <a:gd name="T2" fmla="*/ 430 w 430"/>
              <a:gd name="T3" fmla="*/ 320 h 320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30" h="320">
                <a:moveTo>
                  <a:pt x="0" y="0"/>
                </a:moveTo>
                <a:lnTo>
                  <a:pt x="430" y="320"/>
                </a:lnTo>
              </a:path>
            </a:pathLst>
          </a:custGeom>
          <a:solidFill>
            <a:srgbClr val="FFFFFF"/>
          </a:solidFill>
          <a:ln w="19050">
            <a:solidFill>
              <a:schemeClr val="tx1"/>
            </a:solidFill>
            <a:round/>
            <a:headEnd/>
            <a:tailEnd type="stealth" w="med" len="lg"/>
          </a:ln>
        </p:spPr>
        <p:txBody>
          <a:bodyPr/>
          <a:lstStyle/>
          <a:p>
            <a:endParaRPr lang="es-ES"/>
          </a:p>
        </p:txBody>
      </p:sp>
      <p:sp>
        <p:nvSpPr>
          <p:cNvPr id="62" name="Freeform 1082">
            <a:extLst>
              <a:ext uri="{FF2B5EF4-FFF2-40B4-BE49-F238E27FC236}">
                <a16:creationId xmlns:a16="http://schemas.microsoft.com/office/drawing/2014/main" id="{41C28ECB-25AF-F8AA-1B3E-A8AD6C5307A7}"/>
              </a:ext>
            </a:extLst>
          </p:cNvPr>
          <p:cNvSpPr>
            <a:spLocks/>
          </p:cNvSpPr>
          <p:nvPr/>
        </p:nvSpPr>
        <p:spPr bwMode="auto">
          <a:xfrm>
            <a:off x="8910886" y="3875089"/>
            <a:ext cx="473075" cy="638175"/>
          </a:xfrm>
          <a:custGeom>
            <a:avLst/>
            <a:gdLst>
              <a:gd name="T0" fmla="*/ 0 w 430"/>
              <a:gd name="T1" fmla="*/ 402 h 402"/>
              <a:gd name="T2" fmla="*/ 430 w 430"/>
              <a:gd name="T3" fmla="*/ 0 h 402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30" h="402">
                <a:moveTo>
                  <a:pt x="0" y="402"/>
                </a:moveTo>
                <a:lnTo>
                  <a:pt x="430" y="0"/>
                </a:lnTo>
              </a:path>
            </a:pathLst>
          </a:custGeom>
          <a:solidFill>
            <a:srgbClr val="FFFFFF"/>
          </a:solidFill>
          <a:ln w="19050">
            <a:solidFill>
              <a:schemeClr val="tx1"/>
            </a:solidFill>
            <a:round/>
            <a:headEnd/>
            <a:tailEnd type="stealth" w="med" len="lg"/>
          </a:ln>
        </p:spPr>
        <p:txBody>
          <a:bodyPr/>
          <a:lstStyle/>
          <a:p>
            <a:endParaRPr lang="es-ES"/>
          </a:p>
        </p:txBody>
      </p:sp>
      <p:sp>
        <p:nvSpPr>
          <p:cNvPr id="63" name="Freeform 1083">
            <a:extLst>
              <a:ext uri="{FF2B5EF4-FFF2-40B4-BE49-F238E27FC236}">
                <a16:creationId xmlns:a16="http://schemas.microsoft.com/office/drawing/2014/main" id="{FF6BDAD5-6018-327B-35D6-16A6791FACB1}"/>
              </a:ext>
            </a:extLst>
          </p:cNvPr>
          <p:cNvSpPr>
            <a:spLocks/>
          </p:cNvSpPr>
          <p:nvPr/>
        </p:nvSpPr>
        <p:spPr bwMode="auto">
          <a:xfrm>
            <a:off x="8910885" y="4208463"/>
            <a:ext cx="463550" cy="1712912"/>
          </a:xfrm>
          <a:custGeom>
            <a:avLst/>
            <a:gdLst>
              <a:gd name="T0" fmla="*/ 0 w 421"/>
              <a:gd name="T1" fmla="*/ 1079 h 1079"/>
              <a:gd name="T2" fmla="*/ 421 w 421"/>
              <a:gd name="T3" fmla="*/ 0 h 1079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21" h="1079">
                <a:moveTo>
                  <a:pt x="0" y="1079"/>
                </a:moveTo>
                <a:lnTo>
                  <a:pt x="421" y="0"/>
                </a:lnTo>
              </a:path>
            </a:pathLst>
          </a:custGeom>
          <a:solidFill>
            <a:srgbClr val="FFFFFF"/>
          </a:solidFill>
          <a:ln w="19050">
            <a:solidFill>
              <a:schemeClr val="tx1"/>
            </a:solidFill>
            <a:round/>
            <a:headEnd/>
            <a:tailEnd type="stealth" w="med" len="lg"/>
          </a:ln>
        </p:spPr>
        <p:txBody>
          <a:bodyPr/>
          <a:lstStyle/>
          <a:p>
            <a:endParaRPr lang="es-ES"/>
          </a:p>
        </p:txBody>
      </p:sp>
      <p:sp>
        <p:nvSpPr>
          <p:cNvPr id="64" name="Text Box 1084">
            <a:extLst>
              <a:ext uri="{FF2B5EF4-FFF2-40B4-BE49-F238E27FC236}">
                <a16:creationId xmlns:a16="http://schemas.microsoft.com/office/drawing/2014/main" id="{91870637-353F-D718-4FFD-E9E5F0B52E3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46586" y="909638"/>
            <a:ext cx="1780937" cy="3145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chemeClr val="tx1"/>
                </a:solidFill>
                <a:miter lim="800000"/>
                <a:headEnd/>
                <a:tailEnd type="none" w="med" len="lg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pPr eaLnBrk="0" hangingPunct="0">
              <a:lnSpc>
                <a:spcPct val="90000"/>
              </a:lnSpc>
            </a:pPr>
            <a:r>
              <a:rPr lang="es-MX" altLang="es-ES" sz="1600" b="1"/>
              <a:t>Capa de entrada</a:t>
            </a:r>
            <a:endParaRPr lang="en-US" altLang="es-ES" sz="1600" b="1"/>
          </a:p>
        </p:txBody>
      </p:sp>
      <p:sp>
        <p:nvSpPr>
          <p:cNvPr id="65" name="Text Box 1085">
            <a:extLst>
              <a:ext uri="{FF2B5EF4-FFF2-40B4-BE49-F238E27FC236}">
                <a16:creationId xmlns:a16="http://schemas.microsoft.com/office/drawing/2014/main" id="{FB96E551-CB82-EF1E-E68A-ABC2BECFAF7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92961" y="908050"/>
            <a:ext cx="1782539" cy="3145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chemeClr val="tx1"/>
                </a:solidFill>
                <a:miter lim="800000"/>
                <a:headEnd/>
                <a:tailEnd type="none" w="med" len="lg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pPr eaLnBrk="0" hangingPunct="0">
              <a:lnSpc>
                <a:spcPct val="90000"/>
              </a:lnSpc>
            </a:pPr>
            <a:r>
              <a:rPr lang="es-MX" altLang="es-ES" sz="1600" b="1"/>
              <a:t>Capa intermedia</a:t>
            </a:r>
            <a:endParaRPr lang="en-US" altLang="es-ES" sz="1600" b="1"/>
          </a:p>
        </p:txBody>
      </p:sp>
      <p:sp>
        <p:nvSpPr>
          <p:cNvPr id="66" name="Text Box 1086">
            <a:extLst>
              <a:ext uri="{FF2B5EF4-FFF2-40B4-BE49-F238E27FC236}">
                <a16:creationId xmlns:a16="http://schemas.microsoft.com/office/drawing/2014/main" id="{E6E23934-807E-0905-A9ED-2E66F52E5FE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40961" y="908050"/>
            <a:ext cx="1622239" cy="3145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chemeClr val="tx1"/>
                </a:solidFill>
                <a:miter lim="800000"/>
                <a:headEnd/>
                <a:tailEnd type="none" w="med" len="lg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pPr eaLnBrk="0" hangingPunct="0">
              <a:lnSpc>
                <a:spcPct val="90000"/>
              </a:lnSpc>
            </a:pPr>
            <a:r>
              <a:rPr lang="es-MX" altLang="es-ES" sz="1600" b="1" dirty="0"/>
              <a:t>Capa de salida</a:t>
            </a:r>
            <a:endParaRPr lang="en-US" altLang="es-ES" sz="1600" b="1" dirty="0"/>
          </a:p>
        </p:txBody>
      </p:sp>
    </p:spTree>
    <p:extLst>
      <p:ext uri="{BB962C8B-B14F-4D97-AF65-F5344CB8AC3E}">
        <p14:creationId xmlns:p14="http://schemas.microsoft.com/office/powerpoint/2010/main" val="4036265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8010" name="Group 314">
            <a:extLst>
              <a:ext uri="{FF2B5EF4-FFF2-40B4-BE49-F238E27FC236}">
                <a16:creationId xmlns:a16="http://schemas.microsoft.com/office/drawing/2014/main" id="{F0BDE815-A5E4-38AD-E76C-522CD7792844}"/>
              </a:ext>
            </a:extLst>
          </p:cNvPr>
          <p:cNvGrpSpPr>
            <a:grpSpLocks/>
          </p:cNvGrpSpPr>
          <p:nvPr/>
        </p:nvGrpSpPr>
        <p:grpSpPr bwMode="auto">
          <a:xfrm>
            <a:off x="1603375" y="645368"/>
            <a:ext cx="8991600" cy="6096000"/>
            <a:chOff x="144" y="288"/>
            <a:chExt cx="5520" cy="3744"/>
          </a:xfrm>
        </p:grpSpPr>
        <p:sp>
          <p:nvSpPr>
            <p:cNvPr id="157700" name="Text Box 4">
              <a:extLst>
                <a:ext uri="{FF2B5EF4-FFF2-40B4-BE49-F238E27FC236}">
                  <a16:creationId xmlns:a16="http://schemas.microsoft.com/office/drawing/2014/main" id="{80376783-7618-3592-D2C4-1CA20AB66E2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44" y="2064"/>
              <a:ext cx="1059" cy="2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54000" rIns="54000"/>
            <a:lstStyle/>
            <a:p>
              <a:pPr algn="l" eaLnBrk="0" hangingPunct="0"/>
              <a:r>
                <a:rPr lang="en-US" altLang="es-ES" sz="1100"/>
                <a:t>Para los elementos estructurales</a:t>
              </a:r>
            </a:p>
          </p:txBody>
        </p:sp>
        <p:sp>
          <p:nvSpPr>
            <p:cNvPr id="157701" name="Text Box 5">
              <a:extLst>
                <a:ext uri="{FF2B5EF4-FFF2-40B4-BE49-F238E27FC236}">
                  <a16:creationId xmlns:a16="http://schemas.microsoft.com/office/drawing/2014/main" id="{D48E87BF-3FEA-2850-58EC-E5530432F79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44" y="2304"/>
              <a:ext cx="1356" cy="16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8000" rIns="18000"/>
            <a:lstStyle/>
            <a:p>
              <a:pPr algn="just">
                <a:spcAft>
                  <a:spcPts val="1000"/>
                </a:spcAft>
              </a:pPr>
              <a:r>
                <a:rPr lang="en-US" altLang="es-ES" sz="1100"/>
                <a:t>*  Según el sistema estructural:</a:t>
              </a:r>
            </a:p>
            <a:p>
              <a:pPr algn="l" eaLnBrk="0" hangingPunct="0"/>
              <a:r>
                <a:rPr lang="en-US" altLang="es-ES" sz="1100"/>
                <a:t>     -Pórtico en concreto reforzado</a:t>
              </a:r>
            </a:p>
            <a:p>
              <a:pPr algn="just" eaLnBrk="0" hangingPunct="0"/>
              <a:r>
                <a:rPr lang="en-US" altLang="es-ES" sz="1100"/>
                <a:t>     -Mampostería confinada</a:t>
              </a:r>
            </a:p>
            <a:p>
              <a:pPr algn="just" eaLnBrk="0" hangingPunct="0"/>
              <a:r>
                <a:rPr lang="en-US" altLang="es-ES" sz="1100"/>
                <a:t>     -Mampostería reforzada</a:t>
              </a:r>
            </a:p>
            <a:p>
              <a:pPr algn="just" eaLnBrk="0" hangingPunct="0"/>
              <a:r>
                <a:rPr lang="en-US" altLang="es-ES" sz="1100"/>
                <a:t>     -Mampostería no reforzada</a:t>
              </a:r>
            </a:p>
            <a:p>
              <a:pPr algn="just" eaLnBrk="0" hangingPunct="0"/>
              <a:r>
                <a:rPr lang="en-US" altLang="es-ES" sz="1100"/>
                <a:t>     -Muros de Bahareque</a:t>
              </a:r>
            </a:p>
            <a:p>
              <a:pPr algn="just" eaLnBrk="0" hangingPunct="0"/>
              <a:r>
                <a:rPr lang="en-US" altLang="es-ES" sz="1100"/>
                <a:t>     -Muros de Tapial</a:t>
              </a:r>
            </a:p>
            <a:p>
              <a:pPr algn="l" eaLnBrk="0" hangingPunct="0"/>
              <a:r>
                <a:rPr lang="en-US" altLang="es-ES" sz="1100"/>
                <a:t>     -Pórticos en CR con muros de</a:t>
              </a:r>
            </a:p>
            <a:p>
              <a:pPr algn="l" eaLnBrk="0" hangingPunct="0"/>
              <a:r>
                <a:rPr lang="en-US" altLang="es-ES" sz="1100"/>
                <a:t>      cortante</a:t>
              </a:r>
            </a:p>
            <a:p>
              <a:pPr algn="just" eaLnBrk="0" hangingPunct="0"/>
              <a:r>
                <a:rPr lang="en-US" altLang="es-ES" sz="1100"/>
                <a:t>     -Pórticos en acero</a:t>
              </a:r>
            </a:p>
            <a:p>
              <a:pPr algn="just">
                <a:spcAft>
                  <a:spcPts val="1000"/>
                </a:spcAft>
              </a:pPr>
              <a:r>
                <a:rPr lang="en-US" altLang="es-ES" sz="1100"/>
                <a:t>     -Pórticos en madera</a:t>
              </a:r>
            </a:p>
          </p:txBody>
        </p:sp>
        <p:sp>
          <p:nvSpPr>
            <p:cNvPr id="157702" name="Rectangle 6">
              <a:extLst>
                <a:ext uri="{FF2B5EF4-FFF2-40B4-BE49-F238E27FC236}">
                  <a16:creationId xmlns:a16="http://schemas.microsoft.com/office/drawing/2014/main" id="{D914CFD1-342A-3E3F-C4AE-8319B9DB485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4" y="341"/>
              <a:ext cx="922" cy="1503"/>
            </a:xfrm>
            <a:prstGeom prst="rect">
              <a:avLst/>
            </a:prstGeom>
            <a:noFill/>
            <a:ln w="12700">
              <a:solidFill>
                <a:srgbClr val="00B0F0"/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157703" name="Oval 7">
              <a:extLst>
                <a:ext uri="{FF2B5EF4-FFF2-40B4-BE49-F238E27FC236}">
                  <a16:creationId xmlns:a16="http://schemas.microsoft.com/office/drawing/2014/main" id="{E36B1EFF-E83C-8A4C-9C77-8B9904FCDAEA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1469" y="288"/>
              <a:ext cx="852" cy="360"/>
            </a:xfrm>
            <a:prstGeom prst="ellipse">
              <a:avLst/>
            </a:prstGeom>
            <a:noFill/>
            <a:ln w="9525">
              <a:solidFill>
                <a:schemeClr val="tx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157704" name="Text Box 8">
              <a:extLst>
                <a:ext uri="{FF2B5EF4-FFF2-40B4-BE49-F238E27FC236}">
                  <a16:creationId xmlns:a16="http://schemas.microsoft.com/office/drawing/2014/main" id="{9BA9413C-9761-610F-2C10-B65F182B9F89}"/>
                </a:ext>
              </a:extLst>
            </p:cNvPr>
            <p:cNvSpPr txBox="1">
              <a:spLocks noChangeAspect="1" noChangeArrowheads="1"/>
            </p:cNvSpPr>
            <p:nvPr/>
          </p:nvSpPr>
          <p:spPr bwMode="auto">
            <a:xfrm>
              <a:off x="1622" y="514"/>
              <a:ext cx="581" cy="1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8000" rIns="18000"/>
            <a:lstStyle/>
            <a:p>
              <a:pPr eaLnBrk="0" hangingPunct="0"/>
              <a:r>
                <a:rPr lang="en-US" altLang="es-ES" sz="1000"/>
                <a:t>Elem. Estruc. 1*</a:t>
              </a:r>
            </a:p>
          </p:txBody>
        </p:sp>
        <p:sp>
          <p:nvSpPr>
            <p:cNvPr id="157706" name="Line 10">
              <a:extLst>
                <a:ext uri="{FF2B5EF4-FFF2-40B4-BE49-F238E27FC236}">
                  <a16:creationId xmlns:a16="http://schemas.microsoft.com/office/drawing/2014/main" id="{BB64FBA4-9A17-CC17-0E29-F612B88F2FDE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>
              <a:off x="1663" y="361"/>
              <a:ext cx="0" cy="158"/>
            </a:xfrm>
            <a:prstGeom prst="line">
              <a:avLst/>
            </a:prstGeom>
            <a:noFill/>
            <a:ln w="9525">
              <a:solidFill>
                <a:schemeClr val="tx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157707" name="Line 11">
              <a:extLst>
                <a:ext uri="{FF2B5EF4-FFF2-40B4-BE49-F238E27FC236}">
                  <a16:creationId xmlns:a16="http://schemas.microsoft.com/office/drawing/2014/main" id="{EE096B97-372C-09B1-844A-8D04FA893DF3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>
              <a:off x="1660" y="519"/>
              <a:ext cx="450" cy="0"/>
            </a:xfrm>
            <a:prstGeom prst="line">
              <a:avLst/>
            </a:prstGeom>
            <a:noFill/>
            <a:ln w="9525">
              <a:solidFill>
                <a:schemeClr val="tx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157708" name="Line 12">
              <a:extLst>
                <a:ext uri="{FF2B5EF4-FFF2-40B4-BE49-F238E27FC236}">
                  <a16:creationId xmlns:a16="http://schemas.microsoft.com/office/drawing/2014/main" id="{676729A6-743C-F721-99D2-401F893A94F2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>
              <a:off x="1660" y="414"/>
              <a:ext cx="7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157709" name="Line 13">
              <a:extLst>
                <a:ext uri="{FF2B5EF4-FFF2-40B4-BE49-F238E27FC236}">
                  <a16:creationId xmlns:a16="http://schemas.microsoft.com/office/drawing/2014/main" id="{6E81CE17-02B0-6B49-84FD-5731307D7F8B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>
              <a:off x="1735" y="414"/>
              <a:ext cx="76" cy="10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157710" name="Line 14">
              <a:extLst>
                <a:ext uri="{FF2B5EF4-FFF2-40B4-BE49-F238E27FC236}">
                  <a16:creationId xmlns:a16="http://schemas.microsoft.com/office/drawing/2014/main" id="{D14FC672-F349-DB33-F0D0-1827D04CEA46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 flipV="1">
              <a:off x="1735" y="361"/>
              <a:ext cx="76" cy="15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157711" name="Line 15">
              <a:extLst>
                <a:ext uri="{FF2B5EF4-FFF2-40B4-BE49-F238E27FC236}">
                  <a16:creationId xmlns:a16="http://schemas.microsoft.com/office/drawing/2014/main" id="{C4C553AD-79E8-D0AE-8CA8-928439AA6166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>
              <a:off x="1811" y="361"/>
              <a:ext cx="75" cy="15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157712" name="Line 16">
              <a:extLst>
                <a:ext uri="{FF2B5EF4-FFF2-40B4-BE49-F238E27FC236}">
                  <a16:creationId xmlns:a16="http://schemas.microsoft.com/office/drawing/2014/main" id="{0FA1BFED-A1A3-A406-03FC-FEC445FA76CD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 flipV="1">
              <a:off x="1811" y="414"/>
              <a:ext cx="75" cy="10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157713" name="Line 17">
              <a:extLst>
                <a:ext uri="{FF2B5EF4-FFF2-40B4-BE49-F238E27FC236}">
                  <a16:creationId xmlns:a16="http://schemas.microsoft.com/office/drawing/2014/main" id="{CE7E8AEC-6F4C-019B-EFB4-56243551AD1E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>
              <a:off x="1886" y="414"/>
              <a:ext cx="73" cy="10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157714" name="Line 18">
              <a:extLst>
                <a:ext uri="{FF2B5EF4-FFF2-40B4-BE49-F238E27FC236}">
                  <a16:creationId xmlns:a16="http://schemas.microsoft.com/office/drawing/2014/main" id="{9C29E5D1-4B32-350E-F1E2-FD038C65ED89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 flipV="1">
              <a:off x="1886" y="466"/>
              <a:ext cx="73" cy="5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157715" name="Line 19">
              <a:extLst>
                <a:ext uri="{FF2B5EF4-FFF2-40B4-BE49-F238E27FC236}">
                  <a16:creationId xmlns:a16="http://schemas.microsoft.com/office/drawing/2014/main" id="{26ECBAFE-F9A4-D955-6D3A-FEEBCC9A96BE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>
              <a:off x="1959" y="466"/>
              <a:ext cx="76" cy="5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157716" name="Line 20">
              <a:extLst>
                <a:ext uri="{FF2B5EF4-FFF2-40B4-BE49-F238E27FC236}">
                  <a16:creationId xmlns:a16="http://schemas.microsoft.com/office/drawing/2014/main" id="{0509E300-D2D9-3ADE-3492-1FECED5A018C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 flipV="1">
              <a:off x="1959" y="414"/>
              <a:ext cx="76" cy="10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157717" name="Line 21">
              <a:extLst>
                <a:ext uri="{FF2B5EF4-FFF2-40B4-BE49-F238E27FC236}">
                  <a16:creationId xmlns:a16="http://schemas.microsoft.com/office/drawing/2014/main" id="{BE4CD1CE-B290-4E04-0F62-3407AF396954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>
              <a:off x="2035" y="414"/>
              <a:ext cx="7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157720" name="Line 24">
              <a:extLst>
                <a:ext uri="{FF2B5EF4-FFF2-40B4-BE49-F238E27FC236}">
                  <a16:creationId xmlns:a16="http://schemas.microsoft.com/office/drawing/2014/main" id="{B3B1F557-F42C-F1A0-CA42-C5112E508B4B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>
              <a:off x="1663" y="759"/>
              <a:ext cx="0" cy="158"/>
            </a:xfrm>
            <a:prstGeom prst="line">
              <a:avLst/>
            </a:prstGeom>
            <a:noFill/>
            <a:ln w="9525">
              <a:solidFill>
                <a:schemeClr val="tx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157721" name="Line 25">
              <a:extLst>
                <a:ext uri="{FF2B5EF4-FFF2-40B4-BE49-F238E27FC236}">
                  <a16:creationId xmlns:a16="http://schemas.microsoft.com/office/drawing/2014/main" id="{ADECFF17-1728-0BF5-FCA7-CCC1346E3E75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>
              <a:off x="1660" y="917"/>
              <a:ext cx="449" cy="0"/>
            </a:xfrm>
            <a:prstGeom prst="line">
              <a:avLst/>
            </a:prstGeom>
            <a:noFill/>
            <a:ln w="9525">
              <a:solidFill>
                <a:schemeClr val="tx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157722" name="Line 26">
              <a:extLst>
                <a:ext uri="{FF2B5EF4-FFF2-40B4-BE49-F238E27FC236}">
                  <a16:creationId xmlns:a16="http://schemas.microsoft.com/office/drawing/2014/main" id="{4F3D0804-18DC-A242-F482-EBCDA5D699A0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>
              <a:off x="1660" y="812"/>
              <a:ext cx="7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157723" name="Line 27">
              <a:extLst>
                <a:ext uri="{FF2B5EF4-FFF2-40B4-BE49-F238E27FC236}">
                  <a16:creationId xmlns:a16="http://schemas.microsoft.com/office/drawing/2014/main" id="{237DE938-04F9-CAB9-DB86-8BFD6476E924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>
              <a:off x="1735" y="812"/>
              <a:ext cx="75" cy="10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157724" name="Line 28">
              <a:extLst>
                <a:ext uri="{FF2B5EF4-FFF2-40B4-BE49-F238E27FC236}">
                  <a16:creationId xmlns:a16="http://schemas.microsoft.com/office/drawing/2014/main" id="{26124DCD-7CB3-FA71-D073-AFE6CDDB9BA3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 flipV="1">
              <a:off x="1735" y="812"/>
              <a:ext cx="75" cy="10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157725" name="Line 29">
              <a:extLst>
                <a:ext uri="{FF2B5EF4-FFF2-40B4-BE49-F238E27FC236}">
                  <a16:creationId xmlns:a16="http://schemas.microsoft.com/office/drawing/2014/main" id="{530D2A02-BDBF-9CBB-B01D-22E4EF44CEB7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>
              <a:off x="1810" y="812"/>
              <a:ext cx="75" cy="10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157726" name="Line 30">
              <a:extLst>
                <a:ext uri="{FF2B5EF4-FFF2-40B4-BE49-F238E27FC236}">
                  <a16:creationId xmlns:a16="http://schemas.microsoft.com/office/drawing/2014/main" id="{BA53084B-8182-1669-2FB0-4C2809B66B7A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 flipV="1">
              <a:off x="1810" y="759"/>
              <a:ext cx="75" cy="15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157727" name="Line 31">
              <a:extLst>
                <a:ext uri="{FF2B5EF4-FFF2-40B4-BE49-F238E27FC236}">
                  <a16:creationId xmlns:a16="http://schemas.microsoft.com/office/drawing/2014/main" id="{837CF5B2-7DEA-5ABA-B009-078FED934F3B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>
              <a:off x="1885" y="759"/>
              <a:ext cx="74" cy="15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157728" name="Line 32">
              <a:extLst>
                <a:ext uri="{FF2B5EF4-FFF2-40B4-BE49-F238E27FC236}">
                  <a16:creationId xmlns:a16="http://schemas.microsoft.com/office/drawing/2014/main" id="{A601DDDB-0142-7FBF-21F3-878C52CAE188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 flipV="1">
              <a:off x="1885" y="812"/>
              <a:ext cx="74" cy="10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157729" name="Line 33">
              <a:extLst>
                <a:ext uri="{FF2B5EF4-FFF2-40B4-BE49-F238E27FC236}">
                  <a16:creationId xmlns:a16="http://schemas.microsoft.com/office/drawing/2014/main" id="{5F462364-D9AC-DA56-DB40-E444F1307DD7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>
              <a:off x="1959" y="812"/>
              <a:ext cx="75" cy="10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157730" name="Line 34">
              <a:extLst>
                <a:ext uri="{FF2B5EF4-FFF2-40B4-BE49-F238E27FC236}">
                  <a16:creationId xmlns:a16="http://schemas.microsoft.com/office/drawing/2014/main" id="{98FA4677-10B5-9A62-A049-4EDEF432A88A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 flipV="1">
              <a:off x="1959" y="812"/>
              <a:ext cx="75" cy="10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157731" name="Line 35">
              <a:extLst>
                <a:ext uri="{FF2B5EF4-FFF2-40B4-BE49-F238E27FC236}">
                  <a16:creationId xmlns:a16="http://schemas.microsoft.com/office/drawing/2014/main" id="{3C3E9A99-1F5F-617B-17E4-2D18FC74590A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>
              <a:off x="2034" y="812"/>
              <a:ext cx="7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157732" name="Oval 36">
              <a:extLst>
                <a:ext uri="{FF2B5EF4-FFF2-40B4-BE49-F238E27FC236}">
                  <a16:creationId xmlns:a16="http://schemas.microsoft.com/office/drawing/2014/main" id="{C630A0FB-4B49-0DCC-3AF6-6CB6CE83A28C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1469" y="691"/>
              <a:ext cx="852" cy="360"/>
            </a:xfrm>
            <a:prstGeom prst="ellipse">
              <a:avLst/>
            </a:prstGeom>
            <a:noFill/>
            <a:ln w="9525">
              <a:solidFill>
                <a:schemeClr val="tx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157733" name="Text Box 37">
              <a:extLst>
                <a:ext uri="{FF2B5EF4-FFF2-40B4-BE49-F238E27FC236}">
                  <a16:creationId xmlns:a16="http://schemas.microsoft.com/office/drawing/2014/main" id="{02893181-91A5-BC52-4FDF-2E4DB7BF10FD}"/>
                </a:ext>
              </a:extLst>
            </p:cNvPr>
            <p:cNvSpPr txBox="1">
              <a:spLocks noChangeAspect="1" noChangeArrowheads="1"/>
            </p:cNvSpPr>
            <p:nvPr/>
          </p:nvSpPr>
          <p:spPr bwMode="auto">
            <a:xfrm>
              <a:off x="1623" y="912"/>
              <a:ext cx="630" cy="1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2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8000" rIns="18000"/>
            <a:lstStyle/>
            <a:p>
              <a:pPr eaLnBrk="0" hangingPunct="0"/>
              <a:r>
                <a:rPr lang="en-US" altLang="es-ES" sz="1000"/>
                <a:t>Elem. Estruc. 2*</a:t>
              </a:r>
            </a:p>
          </p:txBody>
        </p:sp>
        <p:sp>
          <p:nvSpPr>
            <p:cNvPr id="157734" name="Oval 38">
              <a:extLst>
                <a:ext uri="{FF2B5EF4-FFF2-40B4-BE49-F238E27FC236}">
                  <a16:creationId xmlns:a16="http://schemas.microsoft.com/office/drawing/2014/main" id="{1B4A37CB-0427-3612-B224-B221A2EA18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87" y="688"/>
              <a:ext cx="746" cy="363"/>
            </a:xfrm>
            <a:prstGeom prst="ellipse">
              <a:avLst/>
            </a:prstGeom>
            <a:noFill/>
            <a:ln w="9525">
              <a:solidFill>
                <a:schemeClr val="tx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rIns="0" anchor="ctr"/>
            <a:lstStyle/>
            <a:p>
              <a:pPr eaLnBrk="0" hangingPunct="0"/>
              <a:r>
                <a:rPr lang="en-US" altLang="es-ES" sz="1000"/>
                <a:t>Elementos Estructurales</a:t>
              </a:r>
            </a:p>
          </p:txBody>
        </p:sp>
        <p:sp>
          <p:nvSpPr>
            <p:cNvPr id="157737" name="Line 41">
              <a:extLst>
                <a:ext uri="{FF2B5EF4-FFF2-40B4-BE49-F238E27FC236}">
                  <a16:creationId xmlns:a16="http://schemas.microsoft.com/office/drawing/2014/main" id="{EEEA12DC-8E74-A908-CF49-B5E132A528CB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>
              <a:off x="3190" y="383"/>
              <a:ext cx="0" cy="179"/>
            </a:xfrm>
            <a:prstGeom prst="line">
              <a:avLst/>
            </a:prstGeom>
            <a:noFill/>
            <a:ln w="9525">
              <a:solidFill>
                <a:schemeClr val="tx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157738" name="Line 42">
              <a:extLst>
                <a:ext uri="{FF2B5EF4-FFF2-40B4-BE49-F238E27FC236}">
                  <a16:creationId xmlns:a16="http://schemas.microsoft.com/office/drawing/2014/main" id="{1D32DA9E-B207-49B3-DA36-D811C6F9DD21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>
              <a:off x="3186" y="562"/>
              <a:ext cx="468" cy="0"/>
            </a:xfrm>
            <a:prstGeom prst="line">
              <a:avLst/>
            </a:prstGeom>
            <a:noFill/>
            <a:ln w="9525">
              <a:solidFill>
                <a:schemeClr val="tx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157739" name="Line 43">
              <a:extLst>
                <a:ext uri="{FF2B5EF4-FFF2-40B4-BE49-F238E27FC236}">
                  <a16:creationId xmlns:a16="http://schemas.microsoft.com/office/drawing/2014/main" id="{B0DC601F-A906-9173-8F1C-6858BF53333B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>
              <a:off x="3186" y="443"/>
              <a:ext cx="77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157740" name="Line 44">
              <a:extLst>
                <a:ext uri="{FF2B5EF4-FFF2-40B4-BE49-F238E27FC236}">
                  <a16:creationId xmlns:a16="http://schemas.microsoft.com/office/drawing/2014/main" id="{DCBF126C-6AE9-F86D-0599-DCA2C06E3214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>
              <a:off x="3263" y="443"/>
              <a:ext cx="78" cy="11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157741" name="Line 45">
              <a:extLst>
                <a:ext uri="{FF2B5EF4-FFF2-40B4-BE49-F238E27FC236}">
                  <a16:creationId xmlns:a16="http://schemas.microsoft.com/office/drawing/2014/main" id="{BA7177ED-FE0B-484D-E10D-D386F90C4836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 flipV="1">
              <a:off x="3263" y="443"/>
              <a:ext cx="78" cy="11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157742" name="Line 46">
              <a:extLst>
                <a:ext uri="{FF2B5EF4-FFF2-40B4-BE49-F238E27FC236}">
                  <a16:creationId xmlns:a16="http://schemas.microsoft.com/office/drawing/2014/main" id="{042CDC51-5BE6-D594-D8B8-ABF9FB0B4EC8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>
              <a:off x="3341" y="443"/>
              <a:ext cx="79" cy="11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157743" name="Line 47">
              <a:extLst>
                <a:ext uri="{FF2B5EF4-FFF2-40B4-BE49-F238E27FC236}">
                  <a16:creationId xmlns:a16="http://schemas.microsoft.com/office/drawing/2014/main" id="{D728820E-656C-2E2D-E7A0-F63FA0BE387A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 flipV="1">
              <a:off x="3341" y="503"/>
              <a:ext cx="79" cy="5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157744" name="Line 48">
              <a:extLst>
                <a:ext uri="{FF2B5EF4-FFF2-40B4-BE49-F238E27FC236}">
                  <a16:creationId xmlns:a16="http://schemas.microsoft.com/office/drawing/2014/main" id="{FD6FE423-5F1B-10C8-3F1A-AEFDE9CB47A6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>
              <a:off x="3420" y="503"/>
              <a:ext cx="78" cy="5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157745" name="Text Box 49">
              <a:extLst>
                <a:ext uri="{FF2B5EF4-FFF2-40B4-BE49-F238E27FC236}">
                  <a16:creationId xmlns:a16="http://schemas.microsoft.com/office/drawing/2014/main" id="{EDD19FFE-08C5-65BB-797D-76B69806EB31}"/>
                </a:ext>
              </a:extLst>
            </p:cNvPr>
            <p:cNvSpPr txBox="1">
              <a:spLocks noChangeAspect="1" noChangeArrowheads="1"/>
            </p:cNvSpPr>
            <p:nvPr/>
          </p:nvSpPr>
          <p:spPr bwMode="auto">
            <a:xfrm>
              <a:off x="3246" y="565"/>
              <a:ext cx="213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54000" tIns="10800" rIns="54000" bIns="10800"/>
            <a:lstStyle/>
            <a:p>
              <a:pPr algn="l" eaLnBrk="0" hangingPunct="0"/>
              <a:r>
                <a:rPr lang="en-US" altLang="es-ES" sz="600"/>
                <a:t>I</a:t>
              </a:r>
              <a:r>
                <a:rPr lang="en-US" altLang="es-ES" sz="600" baseline="-25000"/>
                <a:t>EE</a:t>
              </a:r>
              <a:endParaRPr lang="en-US" altLang="es-ES" sz="600"/>
            </a:p>
          </p:txBody>
        </p:sp>
        <p:sp>
          <p:nvSpPr>
            <p:cNvPr id="157746" name="Freeform 50">
              <a:extLst>
                <a:ext uri="{FF2B5EF4-FFF2-40B4-BE49-F238E27FC236}">
                  <a16:creationId xmlns:a16="http://schemas.microsoft.com/office/drawing/2014/main" id="{22CA3DF9-E315-FD49-82BF-FD5E949A8AB4}"/>
                </a:ext>
              </a:extLst>
            </p:cNvPr>
            <p:cNvSpPr>
              <a:spLocks/>
            </p:cNvSpPr>
            <p:nvPr/>
          </p:nvSpPr>
          <p:spPr bwMode="auto">
            <a:xfrm>
              <a:off x="2322" y="869"/>
              <a:ext cx="667" cy="404"/>
            </a:xfrm>
            <a:custGeom>
              <a:avLst/>
              <a:gdLst>
                <a:gd name="T0" fmla="*/ 0 w 1699"/>
                <a:gd name="T1" fmla="*/ 766 h 766"/>
                <a:gd name="T2" fmla="*/ 1699 w 1699"/>
                <a:gd name="T3" fmla="*/ 0 h 7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699" h="766">
                  <a:moveTo>
                    <a:pt x="0" y="766"/>
                  </a:moveTo>
                  <a:lnTo>
                    <a:pt x="1699" y="0"/>
                  </a:lnTo>
                </a:path>
              </a:pathLst>
            </a:custGeom>
            <a:noFill/>
            <a:ln w="9525" cmpd="sng">
              <a:solidFill>
                <a:srgbClr val="00B0F0"/>
              </a:solidFill>
              <a:round/>
              <a:headEnd type="none" w="med" len="med"/>
              <a:tailEnd type="none" w="sm" len="lg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157747" name="Freeform 51">
              <a:extLst>
                <a:ext uri="{FF2B5EF4-FFF2-40B4-BE49-F238E27FC236}">
                  <a16:creationId xmlns:a16="http://schemas.microsoft.com/office/drawing/2014/main" id="{5CCB1F3F-9C1F-8857-D5DE-B27DB2755CBA}"/>
                </a:ext>
              </a:extLst>
            </p:cNvPr>
            <p:cNvSpPr>
              <a:spLocks/>
            </p:cNvSpPr>
            <p:nvPr/>
          </p:nvSpPr>
          <p:spPr bwMode="auto">
            <a:xfrm>
              <a:off x="2322" y="469"/>
              <a:ext cx="667" cy="401"/>
            </a:xfrm>
            <a:custGeom>
              <a:avLst/>
              <a:gdLst>
                <a:gd name="T0" fmla="*/ 0 w 1699"/>
                <a:gd name="T1" fmla="*/ 0 h 763"/>
                <a:gd name="T2" fmla="*/ 1699 w 1699"/>
                <a:gd name="T3" fmla="*/ 763 h 7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699" h="763">
                  <a:moveTo>
                    <a:pt x="0" y="0"/>
                  </a:moveTo>
                  <a:lnTo>
                    <a:pt x="1699" y="763"/>
                  </a:lnTo>
                </a:path>
              </a:pathLst>
            </a:custGeom>
            <a:noFill/>
            <a:ln w="9525" cmpd="sng">
              <a:solidFill>
                <a:srgbClr val="00B0F0"/>
              </a:solidFill>
              <a:round/>
              <a:headEnd type="none" w="med" len="med"/>
              <a:tailEnd type="none" w="sm" len="lg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157748" name="Freeform 52">
              <a:extLst>
                <a:ext uri="{FF2B5EF4-FFF2-40B4-BE49-F238E27FC236}">
                  <a16:creationId xmlns:a16="http://schemas.microsoft.com/office/drawing/2014/main" id="{E348BE4D-E366-E6C7-D2DB-202842769FD5}"/>
                </a:ext>
              </a:extLst>
            </p:cNvPr>
            <p:cNvSpPr>
              <a:spLocks/>
            </p:cNvSpPr>
            <p:nvPr/>
          </p:nvSpPr>
          <p:spPr bwMode="auto">
            <a:xfrm>
              <a:off x="2346" y="860"/>
              <a:ext cx="668" cy="2"/>
            </a:xfrm>
            <a:custGeom>
              <a:avLst/>
              <a:gdLst>
                <a:gd name="T0" fmla="*/ 0 w 1803"/>
                <a:gd name="T1" fmla="*/ 0 h 1"/>
                <a:gd name="T2" fmla="*/ 1803 w 1803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803" h="1">
                  <a:moveTo>
                    <a:pt x="0" y="0"/>
                  </a:moveTo>
                  <a:lnTo>
                    <a:pt x="1803" y="0"/>
                  </a:lnTo>
                </a:path>
              </a:pathLst>
            </a:custGeom>
            <a:noFill/>
            <a:ln w="9525" cmpd="sng">
              <a:solidFill>
                <a:srgbClr val="00B0F0"/>
              </a:solidFill>
              <a:round/>
              <a:headEnd type="none" w="med" len="med"/>
              <a:tailEnd type="none" w="sm" len="lg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157749" name="Text Box 53">
              <a:extLst>
                <a:ext uri="{FF2B5EF4-FFF2-40B4-BE49-F238E27FC236}">
                  <a16:creationId xmlns:a16="http://schemas.microsoft.com/office/drawing/2014/main" id="{48B1DED7-1377-10B8-96A0-5C71998DBC0A}"/>
                </a:ext>
              </a:extLst>
            </p:cNvPr>
            <p:cNvSpPr txBox="1">
              <a:spLocks noChangeAspect="1" noChangeArrowheads="1"/>
            </p:cNvSpPr>
            <p:nvPr/>
          </p:nvSpPr>
          <p:spPr bwMode="auto">
            <a:xfrm>
              <a:off x="2321" y="326"/>
              <a:ext cx="409" cy="1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8000" tIns="18000" rIns="18000" bIns="18000"/>
            <a:lstStyle/>
            <a:p>
              <a:pPr algn="l" eaLnBrk="0" hangingPunct="0"/>
              <a:r>
                <a:rPr lang="en-US" altLang="es-ES" sz="800"/>
                <a:t>C</a:t>
              </a:r>
              <a:r>
                <a:rPr lang="en-US" altLang="es-ES" sz="800" baseline="-25000"/>
                <a:t>EE1</a:t>
              </a:r>
              <a:r>
                <a:rPr lang="en-US" altLang="es-ES" sz="800"/>
                <a:t>, W</a:t>
              </a:r>
              <a:r>
                <a:rPr lang="en-US" altLang="es-ES" sz="800" baseline="-25000"/>
                <a:t>EE1</a:t>
              </a:r>
              <a:endParaRPr lang="en-US" altLang="es-ES" sz="800"/>
            </a:p>
          </p:txBody>
        </p:sp>
        <p:sp>
          <p:nvSpPr>
            <p:cNvPr id="157750" name="Text Box 54">
              <a:extLst>
                <a:ext uri="{FF2B5EF4-FFF2-40B4-BE49-F238E27FC236}">
                  <a16:creationId xmlns:a16="http://schemas.microsoft.com/office/drawing/2014/main" id="{B01D9D68-E84D-F182-0D13-83FC24DCD028}"/>
                </a:ext>
              </a:extLst>
            </p:cNvPr>
            <p:cNvSpPr txBox="1">
              <a:spLocks noChangeAspect="1" noChangeArrowheads="1"/>
            </p:cNvSpPr>
            <p:nvPr/>
          </p:nvSpPr>
          <p:spPr bwMode="auto">
            <a:xfrm>
              <a:off x="2331" y="868"/>
              <a:ext cx="413" cy="1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8000" tIns="18000" rIns="18000" bIns="18000"/>
            <a:lstStyle/>
            <a:p>
              <a:pPr algn="l" eaLnBrk="0" hangingPunct="0"/>
              <a:r>
                <a:rPr lang="en-US" altLang="es-ES" sz="800"/>
                <a:t>C</a:t>
              </a:r>
              <a:r>
                <a:rPr lang="en-US" altLang="es-ES" sz="800" baseline="-25000"/>
                <a:t>EE2</a:t>
              </a:r>
              <a:r>
                <a:rPr lang="en-US" altLang="es-ES" sz="800"/>
                <a:t>, W</a:t>
              </a:r>
              <a:r>
                <a:rPr lang="en-US" altLang="es-ES" sz="800" baseline="-25000"/>
                <a:t>EE2</a:t>
              </a:r>
              <a:endParaRPr lang="en-US" altLang="es-ES" sz="800"/>
            </a:p>
          </p:txBody>
        </p:sp>
        <p:sp>
          <p:nvSpPr>
            <p:cNvPr id="157751" name="Text Box 55">
              <a:extLst>
                <a:ext uri="{FF2B5EF4-FFF2-40B4-BE49-F238E27FC236}">
                  <a16:creationId xmlns:a16="http://schemas.microsoft.com/office/drawing/2014/main" id="{077DE7F7-464A-D40A-3136-D53C009756E6}"/>
                </a:ext>
              </a:extLst>
            </p:cNvPr>
            <p:cNvSpPr txBox="1">
              <a:spLocks noChangeAspect="1" noChangeArrowheads="1"/>
            </p:cNvSpPr>
            <p:nvPr/>
          </p:nvSpPr>
          <p:spPr bwMode="auto">
            <a:xfrm>
              <a:off x="2335" y="1273"/>
              <a:ext cx="428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8000" tIns="18000" rIns="18000" bIns="18000"/>
            <a:lstStyle/>
            <a:p>
              <a:pPr algn="l" eaLnBrk="0" hangingPunct="0"/>
              <a:r>
                <a:rPr lang="en-US" altLang="es-ES" sz="800"/>
                <a:t>C</a:t>
              </a:r>
              <a:r>
                <a:rPr lang="en-US" altLang="es-ES" sz="800" baseline="-25000"/>
                <a:t>EEi</a:t>
              </a:r>
              <a:r>
                <a:rPr lang="en-US" altLang="es-ES" sz="800"/>
                <a:t>, W</a:t>
              </a:r>
              <a:r>
                <a:rPr lang="en-US" altLang="es-ES" sz="800" baseline="-25000"/>
                <a:t>EEi</a:t>
              </a:r>
              <a:endParaRPr lang="en-US" altLang="es-ES" sz="800"/>
            </a:p>
          </p:txBody>
        </p:sp>
        <p:sp>
          <p:nvSpPr>
            <p:cNvPr id="157754" name="Line 58">
              <a:extLst>
                <a:ext uri="{FF2B5EF4-FFF2-40B4-BE49-F238E27FC236}">
                  <a16:creationId xmlns:a16="http://schemas.microsoft.com/office/drawing/2014/main" id="{202DA56F-F3EB-5044-C484-A508DE6436D3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>
              <a:off x="2677" y="462"/>
              <a:ext cx="0" cy="95"/>
            </a:xfrm>
            <a:prstGeom prst="line">
              <a:avLst/>
            </a:prstGeom>
            <a:noFill/>
            <a:ln w="9525">
              <a:solidFill>
                <a:schemeClr val="tx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157755" name="Line 59">
              <a:extLst>
                <a:ext uri="{FF2B5EF4-FFF2-40B4-BE49-F238E27FC236}">
                  <a16:creationId xmlns:a16="http://schemas.microsoft.com/office/drawing/2014/main" id="{04BF9759-35AA-7F6D-1B83-790765460E1D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>
              <a:off x="2674" y="557"/>
              <a:ext cx="177" cy="0"/>
            </a:xfrm>
            <a:prstGeom prst="line">
              <a:avLst/>
            </a:prstGeom>
            <a:noFill/>
            <a:ln w="9525">
              <a:solidFill>
                <a:schemeClr val="tx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157756" name="Line 60">
              <a:extLst>
                <a:ext uri="{FF2B5EF4-FFF2-40B4-BE49-F238E27FC236}">
                  <a16:creationId xmlns:a16="http://schemas.microsoft.com/office/drawing/2014/main" id="{8EF5DF1A-BCB1-855A-7349-8094206F60D6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>
              <a:off x="2677" y="510"/>
              <a:ext cx="59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157757" name="Line 61">
              <a:extLst>
                <a:ext uri="{FF2B5EF4-FFF2-40B4-BE49-F238E27FC236}">
                  <a16:creationId xmlns:a16="http://schemas.microsoft.com/office/drawing/2014/main" id="{11D97882-5BCB-3B1F-F370-C57FA1C7AB8A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>
              <a:off x="2736" y="510"/>
              <a:ext cx="54" cy="4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157758" name="Text Box 62">
              <a:extLst>
                <a:ext uri="{FF2B5EF4-FFF2-40B4-BE49-F238E27FC236}">
                  <a16:creationId xmlns:a16="http://schemas.microsoft.com/office/drawing/2014/main" id="{2B1AF485-BCE0-EB11-BBC5-EC69EDBFF79D}"/>
                </a:ext>
              </a:extLst>
            </p:cNvPr>
            <p:cNvSpPr txBox="1">
              <a:spLocks noChangeAspect="1" noChangeArrowheads="1"/>
            </p:cNvSpPr>
            <p:nvPr/>
          </p:nvSpPr>
          <p:spPr bwMode="auto">
            <a:xfrm>
              <a:off x="2539" y="444"/>
              <a:ext cx="225" cy="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54000" rIns="54000"/>
            <a:lstStyle/>
            <a:p>
              <a:pPr algn="l" eaLnBrk="0" hangingPunct="0"/>
              <a:r>
                <a:rPr lang="en-US" altLang="es-ES" sz="500"/>
                <a:t>W</a:t>
              </a:r>
              <a:r>
                <a:rPr lang="en-US" altLang="es-ES" sz="500" baseline="-25000"/>
                <a:t>E1</a:t>
              </a:r>
              <a:endParaRPr lang="en-US" altLang="es-ES" sz="500"/>
            </a:p>
          </p:txBody>
        </p:sp>
        <p:sp>
          <p:nvSpPr>
            <p:cNvPr id="157760" name="Text Box 64">
              <a:extLst>
                <a:ext uri="{FF2B5EF4-FFF2-40B4-BE49-F238E27FC236}">
                  <a16:creationId xmlns:a16="http://schemas.microsoft.com/office/drawing/2014/main" id="{6DE74E69-0CB9-BC07-8654-71D7380C8216}"/>
                </a:ext>
              </a:extLst>
            </p:cNvPr>
            <p:cNvSpPr txBox="1">
              <a:spLocks noChangeAspect="1" noChangeArrowheads="1"/>
            </p:cNvSpPr>
            <p:nvPr/>
          </p:nvSpPr>
          <p:spPr bwMode="auto">
            <a:xfrm>
              <a:off x="2382" y="725"/>
              <a:ext cx="226" cy="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54000" rIns="54000"/>
            <a:lstStyle/>
            <a:p>
              <a:pPr algn="l" eaLnBrk="0" hangingPunct="0"/>
              <a:r>
                <a:rPr lang="en-US" altLang="es-ES" sz="500"/>
                <a:t>W</a:t>
              </a:r>
              <a:r>
                <a:rPr lang="en-US" altLang="es-ES" sz="500" baseline="-25000"/>
                <a:t>E2</a:t>
              </a:r>
              <a:endParaRPr lang="en-US" altLang="es-ES" sz="500"/>
            </a:p>
          </p:txBody>
        </p:sp>
        <p:sp>
          <p:nvSpPr>
            <p:cNvPr id="157762" name="Line 66">
              <a:extLst>
                <a:ext uri="{FF2B5EF4-FFF2-40B4-BE49-F238E27FC236}">
                  <a16:creationId xmlns:a16="http://schemas.microsoft.com/office/drawing/2014/main" id="{EE658BCA-F96B-6AD0-5C26-183831F7EB8F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>
              <a:off x="2519" y="748"/>
              <a:ext cx="0" cy="95"/>
            </a:xfrm>
            <a:prstGeom prst="line">
              <a:avLst/>
            </a:prstGeom>
            <a:noFill/>
            <a:ln w="9525">
              <a:solidFill>
                <a:schemeClr val="tx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157763" name="Line 67">
              <a:extLst>
                <a:ext uri="{FF2B5EF4-FFF2-40B4-BE49-F238E27FC236}">
                  <a16:creationId xmlns:a16="http://schemas.microsoft.com/office/drawing/2014/main" id="{4B49BA99-8D08-A925-A202-E3E218312E09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>
              <a:off x="2519" y="843"/>
              <a:ext cx="233" cy="0"/>
            </a:xfrm>
            <a:prstGeom prst="line">
              <a:avLst/>
            </a:prstGeom>
            <a:noFill/>
            <a:ln w="9525">
              <a:solidFill>
                <a:schemeClr val="tx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157764" name="Line 68">
              <a:extLst>
                <a:ext uri="{FF2B5EF4-FFF2-40B4-BE49-F238E27FC236}">
                  <a16:creationId xmlns:a16="http://schemas.microsoft.com/office/drawing/2014/main" id="{0E61C75C-0F67-594B-3D0C-0E2CD592D337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 flipV="1">
              <a:off x="2612" y="796"/>
              <a:ext cx="47" cy="4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157765" name="Line 69">
              <a:extLst>
                <a:ext uri="{FF2B5EF4-FFF2-40B4-BE49-F238E27FC236}">
                  <a16:creationId xmlns:a16="http://schemas.microsoft.com/office/drawing/2014/main" id="{BA9E6EF1-7B69-077A-D07F-9A6960C36B33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>
              <a:off x="2659" y="796"/>
              <a:ext cx="47" cy="4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157766" name="Line 70">
              <a:extLst>
                <a:ext uri="{FF2B5EF4-FFF2-40B4-BE49-F238E27FC236}">
                  <a16:creationId xmlns:a16="http://schemas.microsoft.com/office/drawing/2014/main" id="{59783E49-0450-C1A7-0BC4-9B5F8CE8DD64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 flipH="1">
              <a:off x="2519" y="796"/>
              <a:ext cx="140" cy="0"/>
            </a:xfrm>
            <a:prstGeom prst="line">
              <a:avLst/>
            </a:prstGeom>
            <a:noFill/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157768" name="Text Box 72">
              <a:extLst>
                <a:ext uri="{FF2B5EF4-FFF2-40B4-BE49-F238E27FC236}">
                  <a16:creationId xmlns:a16="http://schemas.microsoft.com/office/drawing/2014/main" id="{A9C6EE54-62CA-28A3-C743-3D9D5B14BAC1}"/>
                </a:ext>
              </a:extLst>
            </p:cNvPr>
            <p:cNvSpPr txBox="1">
              <a:spLocks noChangeAspect="1" noChangeArrowheads="1"/>
            </p:cNvSpPr>
            <p:nvPr/>
          </p:nvSpPr>
          <p:spPr bwMode="auto">
            <a:xfrm>
              <a:off x="2549" y="1145"/>
              <a:ext cx="224" cy="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54000" rIns="54000"/>
            <a:lstStyle/>
            <a:p>
              <a:pPr algn="l" eaLnBrk="0" hangingPunct="0"/>
              <a:r>
                <a:rPr lang="en-US" altLang="es-ES" sz="500"/>
                <a:t>W</a:t>
              </a:r>
              <a:r>
                <a:rPr lang="en-US" altLang="es-ES" sz="500" baseline="-25000"/>
                <a:t>Ei</a:t>
              </a:r>
              <a:endParaRPr lang="en-US" altLang="es-ES" sz="500"/>
            </a:p>
          </p:txBody>
        </p:sp>
        <p:sp>
          <p:nvSpPr>
            <p:cNvPr id="157770" name="Line 74">
              <a:extLst>
                <a:ext uri="{FF2B5EF4-FFF2-40B4-BE49-F238E27FC236}">
                  <a16:creationId xmlns:a16="http://schemas.microsoft.com/office/drawing/2014/main" id="{59B99D4A-BAFE-96A1-1EF8-E02CCDBEF171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>
              <a:off x="2678" y="1168"/>
              <a:ext cx="0" cy="95"/>
            </a:xfrm>
            <a:prstGeom prst="line">
              <a:avLst/>
            </a:prstGeom>
            <a:noFill/>
            <a:ln w="9525">
              <a:solidFill>
                <a:schemeClr val="tx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157771" name="Line 75">
              <a:extLst>
                <a:ext uri="{FF2B5EF4-FFF2-40B4-BE49-F238E27FC236}">
                  <a16:creationId xmlns:a16="http://schemas.microsoft.com/office/drawing/2014/main" id="{DF4B9907-04BD-2A26-8719-BB1F0FC104A9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>
              <a:off x="2678" y="1263"/>
              <a:ext cx="247" cy="0"/>
            </a:xfrm>
            <a:prstGeom prst="line">
              <a:avLst/>
            </a:prstGeom>
            <a:noFill/>
            <a:ln w="9525">
              <a:solidFill>
                <a:schemeClr val="tx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157772" name="Line 76">
              <a:extLst>
                <a:ext uri="{FF2B5EF4-FFF2-40B4-BE49-F238E27FC236}">
                  <a16:creationId xmlns:a16="http://schemas.microsoft.com/office/drawing/2014/main" id="{19EBABF7-4869-72D6-6140-8B1D50CCAB58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 flipV="1">
              <a:off x="2740" y="1216"/>
              <a:ext cx="62" cy="4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157773" name="Line 77">
              <a:extLst>
                <a:ext uri="{FF2B5EF4-FFF2-40B4-BE49-F238E27FC236}">
                  <a16:creationId xmlns:a16="http://schemas.microsoft.com/office/drawing/2014/main" id="{F956B0CC-61BD-71C1-32D3-7D9ABFC8B51F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>
              <a:off x="2802" y="1216"/>
              <a:ext cx="61" cy="4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157774" name="Line 78">
              <a:extLst>
                <a:ext uri="{FF2B5EF4-FFF2-40B4-BE49-F238E27FC236}">
                  <a16:creationId xmlns:a16="http://schemas.microsoft.com/office/drawing/2014/main" id="{D0FA3823-81D7-5687-3C07-AA2510369812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 flipH="1">
              <a:off x="2678" y="1216"/>
              <a:ext cx="124" cy="0"/>
            </a:xfrm>
            <a:prstGeom prst="line">
              <a:avLst/>
            </a:prstGeom>
            <a:noFill/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157775" name="Freeform 79">
              <a:extLst>
                <a:ext uri="{FF2B5EF4-FFF2-40B4-BE49-F238E27FC236}">
                  <a16:creationId xmlns:a16="http://schemas.microsoft.com/office/drawing/2014/main" id="{322A4313-2FB9-540B-A671-7C3F5E7421A8}"/>
                </a:ext>
              </a:extLst>
            </p:cNvPr>
            <p:cNvSpPr>
              <a:spLocks/>
            </p:cNvSpPr>
            <p:nvPr/>
          </p:nvSpPr>
          <p:spPr bwMode="auto">
            <a:xfrm>
              <a:off x="1304" y="466"/>
              <a:ext cx="167" cy="406"/>
            </a:xfrm>
            <a:custGeom>
              <a:avLst/>
              <a:gdLst>
                <a:gd name="T0" fmla="*/ 0 w 653"/>
                <a:gd name="T1" fmla="*/ 769 h 769"/>
                <a:gd name="T2" fmla="*/ 653 w 653"/>
                <a:gd name="T3" fmla="*/ 0 h 7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53" h="769">
                  <a:moveTo>
                    <a:pt x="0" y="769"/>
                  </a:moveTo>
                  <a:lnTo>
                    <a:pt x="653" y="0"/>
                  </a:lnTo>
                </a:path>
              </a:pathLst>
            </a:custGeom>
            <a:noFill/>
            <a:ln w="9525">
              <a:solidFill>
                <a:srgbClr val="00B0F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157776" name="Freeform 80">
              <a:extLst>
                <a:ext uri="{FF2B5EF4-FFF2-40B4-BE49-F238E27FC236}">
                  <a16:creationId xmlns:a16="http://schemas.microsoft.com/office/drawing/2014/main" id="{DCF0D88B-B75E-0764-9D35-6E63A08DF2B9}"/>
                </a:ext>
              </a:extLst>
            </p:cNvPr>
            <p:cNvSpPr>
              <a:spLocks/>
            </p:cNvSpPr>
            <p:nvPr/>
          </p:nvSpPr>
          <p:spPr bwMode="auto">
            <a:xfrm>
              <a:off x="1304" y="872"/>
              <a:ext cx="167" cy="398"/>
            </a:xfrm>
            <a:custGeom>
              <a:avLst/>
              <a:gdLst>
                <a:gd name="T0" fmla="*/ 0 w 653"/>
                <a:gd name="T1" fmla="*/ 0 h 755"/>
                <a:gd name="T2" fmla="*/ 653 w 653"/>
                <a:gd name="T3" fmla="*/ 755 h 7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53" h="755">
                  <a:moveTo>
                    <a:pt x="0" y="0"/>
                  </a:moveTo>
                  <a:lnTo>
                    <a:pt x="653" y="755"/>
                  </a:lnTo>
                </a:path>
              </a:pathLst>
            </a:custGeom>
            <a:noFill/>
            <a:ln w="9525">
              <a:solidFill>
                <a:srgbClr val="00B0F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157777" name="Freeform 81">
              <a:extLst>
                <a:ext uri="{FF2B5EF4-FFF2-40B4-BE49-F238E27FC236}">
                  <a16:creationId xmlns:a16="http://schemas.microsoft.com/office/drawing/2014/main" id="{2ED88561-2B44-4DCD-D374-51D2F376B4A1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305" y="870"/>
              <a:ext cx="167" cy="2"/>
            </a:xfrm>
            <a:custGeom>
              <a:avLst/>
              <a:gdLst>
                <a:gd name="T0" fmla="*/ 0 w 652"/>
                <a:gd name="T1" fmla="*/ 0 h 1"/>
                <a:gd name="T2" fmla="*/ 652 w 652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52" h="1">
                  <a:moveTo>
                    <a:pt x="0" y="0"/>
                  </a:moveTo>
                  <a:lnTo>
                    <a:pt x="652" y="0"/>
                  </a:lnTo>
                </a:path>
              </a:pathLst>
            </a:custGeom>
            <a:noFill/>
            <a:ln w="9525">
              <a:solidFill>
                <a:srgbClr val="00B0F0"/>
              </a:solidFill>
              <a:round/>
              <a:headEnd type="non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157778" name="Freeform 82">
              <a:extLst>
                <a:ext uri="{FF2B5EF4-FFF2-40B4-BE49-F238E27FC236}">
                  <a16:creationId xmlns:a16="http://schemas.microsoft.com/office/drawing/2014/main" id="{1C7940D1-7D0D-1118-050D-E774DED218FA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3651" y="869"/>
              <a:ext cx="168" cy="1"/>
            </a:xfrm>
            <a:custGeom>
              <a:avLst/>
              <a:gdLst>
                <a:gd name="T0" fmla="*/ 0 w 353"/>
                <a:gd name="T1" fmla="*/ 1 h 1"/>
                <a:gd name="T2" fmla="*/ 353 w 353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53" h="1">
                  <a:moveTo>
                    <a:pt x="0" y="1"/>
                  </a:moveTo>
                  <a:lnTo>
                    <a:pt x="353" y="0"/>
                  </a:lnTo>
                </a:path>
              </a:pathLst>
            </a:custGeom>
            <a:noFill/>
            <a:ln w="9525">
              <a:solidFill>
                <a:srgbClr val="00B0F0"/>
              </a:solidFill>
              <a:round/>
              <a:headEnd type="non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157779" name="Rectangle 83">
              <a:extLst>
                <a:ext uri="{FF2B5EF4-FFF2-40B4-BE49-F238E27FC236}">
                  <a16:creationId xmlns:a16="http://schemas.microsoft.com/office/drawing/2014/main" id="{185E2D4D-A82C-1F5B-BD16-7E121334C15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21" y="774"/>
              <a:ext cx="213" cy="191"/>
            </a:xfrm>
            <a:prstGeom prst="rect">
              <a:avLst/>
            </a:prstGeom>
            <a:noFill/>
            <a:ln w="9525">
              <a:solidFill>
                <a:schemeClr val="tx2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8000" rIns="18000"/>
            <a:lstStyle/>
            <a:p>
              <a:pPr algn="ctr" eaLnBrk="0" hangingPunct="0"/>
              <a:r>
                <a:rPr lang="en-US" altLang="es-ES" sz="900" dirty="0"/>
                <a:t>I</a:t>
              </a:r>
              <a:r>
                <a:rPr lang="en-US" altLang="es-ES" sz="900" baseline="-25000" dirty="0"/>
                <a:t>EE</a:t>
              </a:r>
            </a:p>
          </p:txBody>
        </p:sp>
        <p:sp>
          <p:nvSpPr>
            <p:cNvPr id="157780" name="Text Box 84">
              <a:extLst>
                <a:ext uri="{FF2B5EF4-FFF2-40B4-BE49-F238E27FC236}">
                  <a16:creationId xmlns:a16="http://schemas.microsoft.com/office/drawing/2014/main" id="{857A6B8E-38AE-2851-F74F-E1A75030AD97}"/>
                </a:ext>
              </a:extLst>
            </p:cNvPr>
            <p:cNvSpPr txBox="1">
              <a:spLocks noChangeAspect="1" noChangeArrowheads="1"/>
            </p:cNvSpPr>
            <p:nvPr/>
          </p:nvSpPr>
          <p:spPr bwMode="auto">
            <a:xfrm>
              <a:off x="3781" y="635"/>
              <a:ext cx="308" cy="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54000" tIns="10800" rIns="54000" bIns="10800"/>
            <a:lstStyle/>
            <a:p>
              <a:pPr eaLnBrk="0" hangingPunct="0"/>
              <a:r>
                <a:rPr lang="en-US" altLang="es-ES" sz="700"/>
                <a:t>crisp</a:t>
              </a:r>
            </a:p>
          </p:txBody>
        </p:sp>
        <p:sp>
          <p:nvSpPr>
            <p:cNvPr id="157781" name="Text Box 85">
              <a:extLst>
                <a:ext uri="{FF2B5EF4-FFF2-40B4-BE49-F238E27FC236}">
                  <a16:creationId xmlns:a16="http://schemas.microsoft.com/office/drawing/2014/main" id="{63094FCB-C861-452E-6EAE-881524E4795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204" y="720"/>
              <a:ext cx="568" cy="299"/>
            </a:xfrm>
            <a:prstGeom prst="rect">
              <a:avLst/>
            </a:prstGeom>
            <a:noFill/>
            <a:ln w="9525">
              <a:solidFill>
                <a:schemeClr val="tx2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54000" rIns="54000" anchor="ctr"/>
            <a:lstStyle/>
            <a:p>
              <a:pPr eaLnBrk="0" hangingPunct="0"/>
              <a:r>
                <a:rPr lang="en-US" altLang="es-ES" sz="1000"/>
                <a:t>Daño Estructural </a:t>
              </a:r>
            </a:p>
          </p:txBody>
        </p:sp>
        <p:sp>
          <p:nvSpPr>
            <p:cNvPr id="157782" name="Text Box 86">
              <a:extLst>
                <a:ext uri="{FF2B5EF4-FFF2-40B4-BE49-F238E27FC236}">
                  <a16:creationId xmlns:a16="http://schemas.microsoft.com/office/drawing/2014/main" id="{25729D96-C454-3CB2-E8B3-808869336A0A}"/>
                </a:ext>
              </a:extLst>
            </p:cNvPr>
            <p:cNvSpPr txBox="1">
              <a:spLocks noChangeAspect="1" noChangeArrowheads="1"/>
            </p:cNvSpPr>
            <p:nvPr/>
          </p:nvSpPr>
          <p:spPr bwMode="auto">
            <a:xfrm>
              <a:off x="4206" y="544"/>
              <a:ext cx="568" cy="1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54000" rIns="54000"/>
            <a:lstStyle/>
            <a:p>
              <a:pPr eaLnBrk="0" hangingPunct="0"/>
              <a:r>
                <a:rPr lang="en-US" altLang="es-ES" sz="700"/>
                <a:t>fuzzy</a:t>
              </a:r>
            </a:p>
          </p:txBody>
        </p:sp>
        <p:sp>
          <p:nvSpPr>
            <p:cNvPr id="157783" name="Freeform 87">
              <a:extLst>
                <a:ext uri="{FF2B5EF4-FFF2-40B4-BE49-F238E27FC236}">
                  <a16:creationId xmlns:a16="http://schemas.microsoft.com/office/drawing/2014/main" id="{D0C20483-E3FE-4B87-8E7F-4C6AD2B54AD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4034" y="870"/>
              <a:ext cx="166" cy="0"/>
            </a:xfrm>
            <a:custGeom>
              <a:avLst/>
              <a:gdLst>
                <a:gd name="T0" fmla="*/ 0 w 398"/>
                <a:gd name="T1" fmla="*/ 0 h 1"/>
                <a:gd name="T2" fmla="*/ 398 w 398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98" h="1">
                  <a:moveTo>
                    <a:pt x="0" y="0"/>
                  </a:moveTo>
                  <a:lnTo>
                    <a:pt x="398" y="0"/>
                  </a:lnTo>
                </a:path>
              </a:pathLst>
            </a:custGeom>
            <a:noFill/>
            <a:ln w="9525">
              <a:solidFill>
                <a:srgbClr val="00B0F0"/>
              </a:solidFill>
              <a:round/>
              <a:headEnd type="non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157784" name="Oval 88">
              <a:extLst>
                <a:ext uri="{FF2B5EF4-FFF2-40B4-BE49-F238E27FC236}">
                  <a16:creationId xmlns:a16="http://schemas.microsoft.com/office/drawing/2014/main" id="{3F701ACC-56E5-84A0-4AC0-F44B8829B19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68" y="1570"/>
              <a:ext cx="852" cy="209"/>
            </a:xfrm>
            <a:prstGeom prst="ellipse">
              <a:avLst/>
            </a:prstGeom>
            <a:noFill/>
            <a:ln w="9525">
              <a:solidFill>
                <a:schemeClr val="tx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eaLnBrk="0" hangingPunct="0"/>
              <a:r>
                <a:rPr lang="en-US" altLang="es-ES" sz="1200"/>
                <a:t>Divisorios</a:t>
              </a:r>
            </a:p>
          </p:txBody>
        </p:sp>
        <p:sp>
          <p:nvSpPr>
            <p:cNvPr id="157785" name="Oval 89">
              <a:extLst>
                <a:ext uri="{FF2B5EF4-FFF2-40B4-BE49-F238E27FC236}">
                  <a16:creationId xmlns:a16="http://schemas.microsoft.com/office/drawing/2014/main" id="{24B6BFAF-5261-31AF-7DD9-F58AF600CDC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74" y="1825"/>
              <a:ext cx="853" cy="209"/>
            </a:xfrm>
            <a:prstGeom prst="ellipse">
              <a:avLst/>
            </a:prstGeom>
            <a:noFill/>
            <a:ln w="9525">
              <a:solidFill>
                <a:schemeClr val="tx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54000" tIns="10800" rIns="54000" bIns="10800"/>
            <a:lstStyle/>
            <a:p>
              <a:pPr eaLnBrk="0" hangingPunct="0"/>
              <a:r>
                <a:rPr lang="en-US" altLang="es-ES" sz="1200"/>
                <a:t>Fachada</a:t>
              </a:r>
            </a:p>
          </p:txBody>
        </p:sp>
        <p:sp>
          <p:nvSpPr>
            <p:cNvPr id="157786" name="Oval 90">
              <a:extLst>
                <a:ext uri="{FF2B5EF4-FFF2-40B4-BE49-F238E27FC236}">
                  <a16:creationId xmlns:a16="http://schemas.microsoft.com/office/drawing/2014/main" id="{3F0F5A03-3393-ECBA-4D76-FF52791A7D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74" y="2076"/>
              <a:ext cx="853" cy="208"/>
            </a:xfrm>
            <a:prstGeom prst="ellipse">
              <a:avLst/>
            </a:prstGeom>
            <a:noFill/>
            <a:ln w="9525">
              <a:solidFill>
                <a:schemeClr val="tx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eaLnBrk="0" hangingPunct="0"/>
              <a:r>
                <a:rPr lang="en-US" altLang="es-ES" sz="1200" dirty="0" err="1"/>
                <a:t>Escaleras</a:t>
              </a:r>
              <a:endParaRPr lang="en-US" altLang="es-ES" sz="1200" dirty="0"/>
            </a:p>
          </p:txBody>
        </p:sp>
        <p:sp>
          <p:nvSpPr>
            <p:cNvPr id="157787" name="Freeform 91">
              <a:extLst>
                <a:ext uri="{FF2B5EF4-FFF2-40B4-BE49-F238E27FC236}">
                  <a16:creationId xmlns:a16="http://schemas.microsoft.com/office/drawing/2014/main" id="{81A085D1-877C-AA69-B413-E6D9F6448DBB}"/>
                </a:ext>
              </a:extLst>
            </p:cNvPr>
            <p:cNvSpPr>
              <a:spLocks/>
            </p:cNvSpPr>
            <p:nvPr/>
          </p:nvSpPr>
          <p:spPr bwMode="auto">
            <a:xfrm>
              <a:off x="2320" y="1674"/>
              <a:ext cx="668" cy="251"/>
            </a:xfrm>
            <a:custGeom>
              <a:avLst/>
              <a:gdLst>
                <a:gd name="T0" fmla="*/ 0 w 1714"/>
                <a:gd name="T1" fmla="*/ 0 h 475"/>
                <a:gd name="T2" fmla="*/ 1714 w 1714"/>
                <a:gd name="T3" fmla="*/ 475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714" h="475">
                  <a:moveTo>
                    <a:pt x="0" y="0"/>
                  </a:moveTo>
                  <a:lnTo>
                    <a:pt x="1714" y="475"/>
                  </a:lnTo>
                </a:path>
              </a:pathLst>
            </a:custGeom>
            <a:noFill/>
            <a:ln w="9525">
              <a:solidFill>
                <a:srgbClr val="00B0F0"/>
              </a:solidFill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157788" name="Freeform 92">
              <a:extLst>
                <a:ext uri="{FF2B5EF4-FFF2-40B4-BE49-F238E27FC236}">
                  <a16:creationId xmlns:a16="http://schemas.microsoft.com/office/drawing/2014/main" id="{A382599D-2D81-3359-CF5A-90934BD6431A}"/>
                </a:ext>
              </a:extLst>
            </p:cNvPr>
            <p:cNvSpPr>
              <a:spLocks/>
            </p:cNvSpPr>
            <p:nvPr/>
          </p:nvSpPr>
          <p:spPr bwMode="auto">
            <a:xfrm>
              <a:off x="2326" y="1925"/>
              <a:ext cx="668" cy="1"/>
            </a:xfrm>
            <a:custGeom>
              <a:avLst/>
              <a:gdLst>
                <a:gd name="T0" fmla="*/ 0 w 2175"/>
                <a:gd name="T1" fmla="*/ 1 h 1"/>
                <a:gd name="T2" fmla="*/ 2175 w 2175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175" h="1">
                  <a:moveTo>
                    <a:pt x="0" y="1"/>
                  </a:moveTo>
                  <a:lnTo>
                    <a:pt x="2175" y="0"/>
                  </a:lnTo>
                </a:path>
              </a:pathLst>
            </a:custGeom>
            <a:noFill/>
            <a:ln w="9525">
              <a:solidFill>
                <a:srgbClr val="00B0F0"/>
              </a:solidFill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157789" name="Text Box 93">
              <a:extLst>
                <a:ext uri="{FF2B5EF4-FFF2-40B4-BE49-F238E27FC236}">
                  <a16:creationId xmlns:a16="http://schemas.microsoft.com/office/drawing/2014/main" id="{CDEE13BC-49E8-60B1-EE18-C2A1936F2CD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336" y="1580"/>
              <a:ext cx="407" cy="1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8000" tIns="18000" rIns="18000" bIns="18000"/>
            <a:lstStyle/>
            <a:p>
              <a:pPr algn="l" eaLnBrk="0" hangingPunct="0"/>
              <a:r>
                <a:rPr lang="en-US" altLang="es-ES" sz="800"/>
                <a:t>C</a:t>
              </a:r>
              <a:r>
                <a:rPr lang="en-US" altLang="es-ES" sz="800" baseline="-25000"/>
                <a:t>NE1</a:t>
              </a:r>
              <a:r>
                <a:rPr lang="en-US" altLang="es-ES" sz="800"/>
                <a:t>, W</a:t>
              </a:r>
              <a:r>
                <a:rPr lang="en-US" altLang="es-ES" sz="800" baseline="-25000"/>
                <a:t>NE1</a:t>
              </a:r>
              <a:endParaRPr lang="en-US" altLang="es-ES" sz="800"/>
            </a:p>
          </p:txBody>
        </p:sp>
        <p:sp>
          <p:nvSpPr>
            <p:cNvPr id="157790" name="Text Box 94">
              <a:extLst>
                <a:ext uri="{FF2B5EF4-FFF2-40B4-BE49-F238E27FC236}">
                  <a16:creationId xmlns:a16="http://schemas.microsoft.com/office/drawing/2014/main" id="{E645BB48-D00F-2561-2746-5E02FD2FB58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335" y="1930"/>
              <a:ext cx="410" cy="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8000" tIns="18000" rIns="18000" bIns="18000"/>
            <a:lstStyle/>
            <a:p>
              <a:pPr algn="l" eaLnBrk="0" hangingPunct="0"/>
              <a:r>
                <a:rPr lang="en-US" altLang="es-ES" sz="800"/>
                <a:t>C</a:t>
              </a:r>
              <a:r>
                <a:rPr lang="en-US" altLang="es-ES" sz="800" baseline="-25000"/>
                <a:t>NE2</a:t>
              </a:r>
              <a:r>
                <a:rPr lang="en-US" altLang="es-ES" sz="800"/>
                <a:t>, W</a:t>
              </a:r>
              <a:r>
                <a:rPr lang="en-US" altLang="es-ES" sz="800" baseline="-25000"/>
                <a:t>NE2</a:t>
              </a:r>
              <a:endParaRPr lang="en-US" altLang="es-ES" sz="800"/>
            </a:p>
          </p:txBody>
        </p:sp>
        <p:sp>
          <p:nvSpPr>
            <p:cNvPr id="157791" name="Text Box 95">
              <a:extLst>
                <a:ext uri="{FF2B5EF4-FFF2-40B4-BE49-F238E27FC236}">
                  <a16:creationId xmlns:a16="http://schemas.microsoft.com/office/drawing/2014/main" id="{C28E970B-1198-5975-3E61-EA35A15CE51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336" y="2167"/>
              <a:ext cx="407" cy="1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8000" tIns="18000" rIns="18000" bIns="18000"/>
            <a:lstStyle/>
            <a:p>
              <a:pPr algn="l" eaLnBrk="0" hangingPunct="0"/>
              <a:r>
                <a:rPr lang="en-US" altLang="es-ES" sz="800"/>
                <a:t>C</a:t>
              </a:r>
              <a:r>
                <a:rPr lang="en-US" altLang="es-ES" sz="800" baseline="-25000"/>
                <a:t>NE3</a:t>
              </a:r>
              <a:r>
                <a:rPr lang="en-US" altLang="es-ES" sz="800"/>
                <a:t>, W</a:t>
              </a:r>
              <a:r>
                <a:rPr lang="en-US" altLang="es-ES" sz="800" baseline="-25000"/>
                <a:t>NE3</a:t>
              </a:r>
              <a:endParaRPr lang="en-US" altLang="es-ES" sz="800"/>
            </a:p>
          </p:txBody>
        </p:sp>
        <p:sp>
          <p:nvSpPr>
            <p:cNvPr id="157794" name="Line 98">
              <a:extLst>
                <a:ext uri="{FF2B5EF4-FFF2-40B4-BE49-F238E27FC236}">
                  <a16:creationId xmlns:a16="http://schemas.microsoft.com/office/drawing/2014/main" id="{E65CC126-EB27-E315-8A94-EA9E80F9A85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178" y="1400"/>
              <a:ext cx="1" cy="179"/>
            </a:xfrm>
            <a:prstGeom prst="line">
              <a:avLst/>
            </a:prstGeom>
            <a:noFill/>
            <a:ln w="9525">
              <a:solidFill>
                <a:schemeClr val="tx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157795" name="Line 99">
              <a:extLst>
                <a:ext uri="{FF2B5EF4-FFF2-40B4-BE49-F238E27FC236}">
                  <a16:creationId xmlns:a16="http://schemas.microsoft.com/office/drawing/2014/main" id="{108A6299-0CDA-9E55-FCE5-DBB45754BEF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174" y="1579"/>
              <a:ext cx="465" cy="0"/>
            </a:xfrm>
            <a:prstGeom prst="line">
              <a:avLst/>
            </a:prstGeom>
            <a:noFill/>
            <a:ln w="9525">
              <a:solidFill>
                <a:schemeClr val="tx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157796" name="Line 100">
              <a:extLst>
                <a:ext uri="{FF2B5EF4-FFF2-40B4-BE49-F238E27FC236}">
                  <a16:creationId xmlns:a16="http://schemas.microsoft.com/office/drawing/2014/main" id="{18103B3A-A508-4BD9-2DDA-1B9F7E7B9045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253" y="1459"/>
              <a:ext cx="77" cy="12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157797" name="Line 101">
              <a:extLst>
                <a:ext uri="{FF2B5EF4-FFF2-40B4-BE49-F238E27FC236}">
                  <a16:creationId xmlns:a16="http://schemas.microsoft.com/office/drawing/2014/main" id="{2F27F39A-1B36-B00A-EFD1-30B208C9793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330" y="1459"/>
              <a:ext cx="77" cy="12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157798" name="Line 102">
              <a:extLst>
                <a:ext uri="{FF2B5EF4-FFF2-40B4-BE49-F238E27FC236}">
                  <a16:creationId xmlns:a16="http://schemas.microsoft.com/office/drawing/2014/main" id="{CD54A1FD-2204-9B18-CE02-CD5E4C291D73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330" y="1400"/>
              <a:ext cx="77" cy="17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157799" name="Line 103">
              <a:extLst>
                <a:ext uri="{FF2B5EF4-FFF2-40B4-BE49-F238E27FC236}">
                  <a16:creationId xmlns:a16="http://schemas.microsoft.com/office/drawing/2014/main" id="{AF7108F9-778B-F33F-0386-6B740AC6B82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408" y="1400"/>
              <a:ext cx="78" cy="17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157800" name="Line 104">
              <a:extLst>
                <a:ext uri="{FF2B5EF4-FFF2-40B4-BE49-F238E27FC236}">
                  <a16:creationId xmlns:a16="http://schemas.microsoft.com/office/drawing/2014/main" id="{C0DC0456-B2E1-BDC9-2080-2968EC35C013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486" y="1459"/>
              <a:ext cx="77" cy="12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157801" name="Line 105">
              <a:extLst>
                <a:ext uri="{FF2B5EF4-FFF2-40B4-BE49-F238E27FC236}">
                  <a16:creationId xmlns:a16="http://schemas.microsoft.com/office/drawing/2014/main" id="{68D9C1A4-4D6B-8DB9-7799-CA80143D138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564" y="1459"/>
              <a:ext cx="7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157802" name="Text Box 106">
              <a:extLst>
                <a:ext uri="{FF2B5EF4-FFF2-40B4-BE49-F238E27FC236}">
                  <a16:creationId xmlns:a16="http://schemas.microsoft.com/office/drawing/2014/main" id="{E4834423-74DE-4F7C-8561-78879FA2572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16" y="1619"/>
              <a:ext cx="212" cy="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54000" tIns="10800" rIns="54000" bIns="10800"/>
            <a:lstStyle/>
            <a:p>
              <a:pPr algn="l" eaLnBrk="0" hangingPunct="0"/>
              <a:r>
                <a:rPr lang="en-US" altLang="es-ES" sz="600"/>
                <a:t>I</a:t>
              </a:r>
              <a:r>
                <a:rPr lang="en-US" altLang="es-ES" sz="600" baseline="-25000"/>
                <a:t>NE</a:t>
              </a:r>
              <a:endParaRPr lang="en-US" altLang="es-ES" sz="600"/>
            </a:p>
          </p:txBody>
        </p:sp>
        <p:sp>
          <p:nvSpPr>
            <p:cNvPr id="157804" name="Text Box 108">
              <a:extLst>
                <a:ext uri="{FF2B5EF4-FFF2-40B4-BE49-F238E27FC236}">
                  <a16:creationId xmlns:a16="http://schemas.microsoft.com/office/drawing/2014/main" id="{F6673F5E-A1CF-F983-EBA6-AACA3E5335E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616" y="1647"/>
              <a:ext cx="213" cy="1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54000" rIns="54000"/>
            <a:lstStyle/>
            <a:p>
              <a:pPr algn="l" eaLnBrk="0" hangingPunct="0"/>
              <a:r>
                <a:rPr lang="en-US" altLang="es-ES" sz="500"/>
                <a:t>W</a:t>
              </a:r>
              <a:r>
                <a:rPr lang="en-US" altLang="es-ES" sz="500" baseline="-25000"/>
                <a:t>NE1</a:t>
              </a:r>
              <a:endParaRPr lang="en-US" altLang="es-ES" sz="500"/>
            </a:p>
          </p:txBody>
        </p:sp>
        <p:sp>
          <p:nvSpPr>
            <p:cNvPr id="157806" name="Line 110">
              <a:extLst>
                <a:ext uri="{FF2B5EF4-FFF2-40B4-BE49-F238E27FC236}">
                  <a16:creationId xmlns:a16="http://schemas.microsoft.com/office/drawing/2014/main" id="{6C2C7DBA-FEAB-EB49-9F9C-9EA4EC18378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72" y="1670"/>
              <a:ext cx="0" cy="95"/>
            </a:xfrm>
            <a:prstGeom prst="line">
              <a:avLst/>
            </a:prstGeom>
            <a:noFill/>
            <a:ln w="9525">
              <a:solidFill>
                <a:schemeClr val="tx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157807" name="Line 111">
              <a:extLst>
                <a:ext uri="{FF2B5EF4-FFF2-40B4-BE49-F238E27FC236}">
                  <a16:creationId xmlns:a16="http://schemas.microsoft.com/office/drawing/2014/main" id="{425CD2D1-5FAE-FFD7-EA6A-2FD32034266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72" y="1765"/>
              <a:ext cx="291" cy="0"/>
            </a:xfrm>
            <a:prstGeom prst="line">
              <a:avLst/>
            </a:prstGeom>
            <a:noFill/>
            <a:ln w="9525">
              <a:solidFill>
                <a:schemeClr val="tx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157808" name="Line 112">
              <a:extLst>
                <a:ext uri="{FF2B5EF4-FFF2-40B4-BE49-F238E27FC236}">
                  <a16:creationId xmlns:a16="http://schemas.microsoft.com/office/drawing/2014/main" id="{DB011C8F-B4F4-4B94-9038-B35CD52EF6F6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846" y="1717"/>
              <a:ext cx="73" cy="4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157809" name="Line 113">
              <a:extLst>
                <a:ext uri="{FF2B5EF4-FFF2-40B4-BE49-F238E27FC236}">
                  <a16:creationId xmlns:a16="http://schemas.microsoft.com/office/drawing/2014/main" id="{590E5FD9-F331-141D-A4A4-B6F00AF2CA3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919" y="1717"/>
              <a:ext cx="72" cy="4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157810" name="Line 114">
              <a:extLst>
                <a:ext uri="{FF2B5EF4-FFF2-40B4-BE49-F238E27FC236}">
                  <a16:creationId xmlns:a16="http://schemas.microsoft.com/office/drawing/2014/main" id="{E92906DD-762D-DA7F-F433-4EBA0F0D40E2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772" y="1717"/>
              <a:ext cx="146" cy="1"/>
            </a:xfrm>
            <a:prstGeom prst="line">
              <a:avLst/>
            </a:prstGeom>
            <a:noFill/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157812" name="Text Box 116">
              <a:extLst>
                <a:ext uri="{FF2B5EF4-FFF2-40B4-BE49-F238E27FC236}">
                  <a16:creationId xmlns:a16="http://schemas.microsoft.com/office/drawing/2014/main" id="{CEC3B041-E95B-BBCF-42B4-C73A6357DDE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385" y="1801"/>
              <a:ext cx="207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54000" tIns="10800" rIns="54000" bIns="10800"/>
            <a:lstStyle/>
            <a:p>
              <a:pPr algn="l" eaLnBrk="0" hangingPunct="0"/>
              <a:r>
                <a:rPr lang="en-US" altLang="es-ES" sz="400"/>
                <a:t>W</a:t>
              </a:r>
              <a:r>
                <a:rPr lang="en-US" altLang="es-ES" sz="400" baseline="-25000"/>
                <a:t>NE2</a:t>
              </a:r>
              <a:endParaRPr lang="en-US" altLang="es-ES" sz="400"/>
            </a:p>
          </p:txBody>
        </p:sp>
        <p:sp>
          <p:nvSpPr>
            <p:cNvPr id="157814" name="Line 118">
              <a:extLst>
                <a:ext uri="{FF2B5EF4-FFF2-40B4-BE49-F238E27FC236}">
                  <a16:creationId xmlns:a16="http://schemas.microsoft.com/office/drawing/2014/main" id="{DB9CB793-1197-EEDA-A7A0-7A81F8BE106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541" y="1800"/>
              <a:ext cx="0" cy="95"/>
            </a:xfrm>
            <a:prstGeom prst="line">
              <a:avLst/>
            </a:prstGeom>
            <a:noFill/>
            <a:ln w="9525">
              <a:solidFill>
                <a:schemeClr val="tx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157815" name="Line 119">
              <a:extLst>
                <a:ext uri="{FF2B5EF4-FFF2-40B4-BE49-F238E27FC236}">
                  <a16:creationId xmlns:a16="http://schemas.microsoft.com/office/drawing/2014/main" id="{ECD6A883-E60C-B807-A054-B86E8412823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541" y="1895"/>
              <a:ext cx="254" cy="0"/>
            </a:xfrm>
            <a:prstGeom prst="line">
              <a:avLst/>
            </a:prstGeom>
            <a:noFill/>
            <a:ln w="9525">
              <a:solidFill>
                <a:schemeClr val="tx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157816" name="Line 120">
              <a:extLst>
                <a:ext uri="{FF2B5EF4-FFF2-40B4-BE49-F238E27FC236}">
                  <a16:creationId xmlns:a16="http://schemas.microsoft.com/office/drawing/2014/main" id="{01E7EDFE-499A-5383-5A13-9EC6A20FD322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606" y="1847"/>
              <a:ext cx="63" cy="4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157817" name="Line 121">
              <a:extLst>
                <a:ext uri="{FF2B5EF4-FFF2-40B4-BE49-F238E27FC236}">
                  <a16:creationId xmlns:a16="http://schemas.microsoft.com/office/drawing/2014/main" id="{8ED6E10F-34D6-E77C-7A9E-A0D652DED81A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541" y="1847"/>
              <a:ext cx="127" cy="1"/>
            </a:xfrm>
            <a:prstGeom prst="line">
              <a:avLst/>
            </a:prstGeom>
            <a:noFill/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157818" name="Line 122">
              <a:extLst>
                <a:ext uri="{FF2B5EF4-FFF2-40B4-BE49-F238E27FC236}">
                  <a16:creationId xmlns:a16="http://schemas.microsoft.com/office/drawing/2014/main" id="{C7FFF851-001F-80B2-64B0-1E3A7D6D670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669" y="1847"/>
              <a:ext cx="65" cy="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157821" name="Line 125">
              <a:extLst>
                <a:ext uri="{FF2B5EF4-FFF2-40B4-BE49-F238E27FC236}">
                  <a16:creationId xmlns:a16="http://schemas.microsoft.com/office/drawing/2014/main" id="{174AF2A9-FA77-AD2B-F075-17DCD919F71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71" y="2103"/>
              <a:ext cx="0" cy="95"/>
            </a:xfrm>
            <a:prstGeom prst="line">
              <a:avLst/>
            </a:prstGeom>
            <a:noFill/>
            <a:ln w="9525">
              <a:solidFill>
                <a:schemeClr val="tx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157822" name="Line 126">
              <a:extLst>
                <a:ext uri="{FF2B5EF4-FFF2-40B4-BE49-F238E27FC236}">
                  <a16:creationId xmlns:a16="http://schemas.microsoft.com/office/drawing/2014/main" id="{F4CC0400-E4AA-7BA3-973B-A79922C7067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71" y="2198"/>
              <a:ext cx="294" cy="0"/>
            </a:xfrm>
            <a:prstGeom prst="line">
              <a:avLst/>
            </a:prstGeom>
            <a:noFill/>
            <a:ln w="9525">
              <a:solidFill>
                <a:schemeClr val="tx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157823" name="Line 127">
              <a:extLst>
                <a:ext uri="{FF2B5EF4-FFF2-40B4-BE49-F238E27FC236}">
                  <a16:creationId xmlns:a16="http://schemas.microsoft.com/office/drawing/2014/main" id="{7A9D05F9-F9D1-158E-5C7A-995F68BDD495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891" y="2150"/>
              <a:ext cx="58" cy="4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157824" name="Line 128">
              <a:extLst>
                <a:ext uri="{FF2B5EF4-FFF2-40B4-BE49-F238E27FC236}">
                  <a16:creationId xmlns:a16="http://schemas.microsoft.com/office/drawing/2014/main" id="{3168FF10-751F-63A7-3093-3ADD21AE833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949" y="2150"/>
              <a:ext cx="59" cy="4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157825" name="Line 129">
              <a:extLst>
                <a:ext uri="{FF2B5EF4-FFF2-40B4-BE49-F238E27FC236}">
                  <a16:creationId xmlns:a16="http://schemas.microsoft.com/office/drawing/2014/main" id="{212450D4-45A5-2433-D2B7-B523FDE0D00C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771" y="2150"/>
              <a:ext cx="177" cy="1"/>
            </a:xfrm>
            <a:prstGeom prst="line">
              <a:avLst/>
            </a:prstGeom>
            <a:noFill/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157826" name="Text Box 130">
              <a:extLst>
                <a:ext uri="{FF2B5EF4-FFF2-40B4-BE49-F238E27FC236}">
                  <a16:creationId xmlns:a16="http://schemas.microsoft.com/office/drawing/2014/main" id="{FF66A8B9-5A77-2CE2-F923-5D3C9D2AC2F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650" y="2107"/>
              <a:ext cx="140" cy="1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8000" tIns="10800" rIns="18000" bIns="10800"/>
            <a:lstStyle/>
            <a:p>
              <a:pPr algn="l" eaLnBrk="0" hangingPunct="0"/>
              <a:r>
                <a:rPr lang="en-US" altLang="es-ES" sz="500"/>
                <a:t>W</a:t>
              </a:r>
              <a:r>
                <a:rPr lang="en-US" altLang="es-ES" sz="500" baseline="-25000"/>
                <a:t>NE3</a:t>
              </a:r>
              <a:endParaRPr lang="en-US" altLang="es-ES" sz="500"/>
            </a:p>
          </p:txBody>
        </p:sp>
        <p:sp>
          <p:nvSpPr>
            <p:cNvPr id="157827" name="Freeform 131">
              <a:extLst>
                <a:ext uri="{FF2B5EF4-FFF2-40B4-BE49-F238E27FC236}">
                  <a16:creationId xmlns:a16="http://schemas.microsoft.com/office/drawing/2014/main" id="{A3C51767-7AA4-79C7-A67E-76AFFAA0E439}"/>
                </a:ext>
              </a:extLst>
            </p:cNvPr>
            <p:cNvSpPr>
              <a:spLocks/>
            </p:cNvSpPr>
            <p:nvPr/>
          </p:nvSpPr>
          <p:spPr bwMode="auto">
            <a:xfrm>
              <a:off x="2360" y="1926"/>
              <a:ext cx="668" cy="256"/>
            </a:xfrm>
            <a:custGeom>
              <a:avLst/>
              <a:gdLst>
                <a:gd name="T0" fmla="*/ 0 w 1704"/>
                <a:gd name="T1" fmla="*/ 487 h 487"/>
                <a:gd name="T2" fmla="*/ 1704 w 1704"/>
                <a:gd name="T3" fmla="*/ 0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704" h="487">
                  <a:moveTo>
                    <a:pt x="0" y="487"/>
                  </a:moveTo>
                  <a:lnTo>
                    <a:pt x="1704" y="0"/>
                  </a:lnTo>
                </a:path>
              </a:pathLst>
            </a:custGeom>
            <a:noFill/>
            <a:ln w="9525">
              <a:solidFill>
                <a:srgbClr val="00B0F0"/>
              </a:solidFill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157828" name="Oval 132">
              <a:extLst>
                <a:ext uri="{FF2B5EF4-FFF2-40B4-BE49-F238E27FC236}">
                  <a16:creationId xmlns:a16="http://schemas.microsoft.com/office/drawing/2014/main" id="{A1B36516-70EC-D43B-174D-E8874168B1E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93" y="1725"/>
              <a:ext cx="715" cy="397"/>
            </a:xfrm>
            <a:prstGeom prst="ellipse">
              <a:avLst/>
            </a:prstGeom>
            <a:noFill/>
            <a:ln w="9525">
              <a:solidFill>
                <a:schemeClr val="tx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82800" rIns="0" bIns="82800" anchor="ctr"/>
            <a:lstStyle/>
            <a:p>
              <a:pPr eaLnBrk="0" hangingPunct="0"/>
              <a:r>
                <a:rPr lang="en-US" altLang="es-ES" sz="1000"/>
                <a:t>Elementos No Estructurales</a:t>
              </a:r>
            </a:p>
          </p:txBody>
        </p:sp>
        <p:sp>
          <p:nvSpPr>
            <p:cNvPr id="157829" name="Line 133">
              <a:extLst>
                <a:ext uri="{FF2B5EF4-FFF2-40B4-BE49-F238E27FC236}">
                  <a16:creationId xmlns:a16="http://schemas.microsoft.com/office/drawing/2014/main" id="{D5B4CFF0-771A-4CBD-450E-FA10247F13E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664" y="1923"/>
              <a:ext cx="162" cy="3"/>
            </a:xfrm>
            <a:prstGeom prst="line">
              <a:avLst/>
            </a:prstGeom>
            <a:noFill/>
            <a:ln w="9525">
              <a:solidFill>
                <a:srgbClr val="00B0F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157830" name="Text Box 134">
              <a:extLst>
                <a:ext uri="{FF2B5EF4-FFF2-40B4-BE49-F238E27FC236}">
                  <a16:creationId xmlns:a16="http://schemas.microsoft.com/office/drawing/2014/main" id="{62686C39-6025-3542-F1DA-30F56BB0717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827" y="1830"/>
              <a:ext cx="213" cy="190"/>
            </a:xfrm>
            <a:prstGeom prst="rect">
              <a:avLst/>
            </a:prstGeom>
            <a:noFill/>
            <a:ln w="9525">
              <a:solidFill>
                <a:schemeClr val="tx2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8000" tIns="36000" rIns="18000" bIns="10800"/>
            <a:lstStyle/>
            <a:p>
              <a:pPr algn="ctr" eaLnBrk="0" hangingPunct="0"/>
              <a:r>
                <a:rPr lang="en-US" altLang="es-ES" sz="900" dirty="0"/>
                <a:t>I</a:t>
              </a:r>
              <a:r>
                <a:rPr lang="en-US" altLang="es-ES" sz="900" baseline="-25000" dirty="0"/>
                <a:t>NE</a:t>
              </a:r>
            </a:p>
          </p:txBody>
        </p:sp>
        <p:sp>
          <p:nvSpPr>
            <p:cNvPr id="157831" name="Line 135">
              <a:extLst>
                <a:ext uri="{FF2B5EF4-FFF2-40B4-BE49-F238E27FC236}">
                  <a16:creationId xmlns:a16="http://schemas.microsoft.com/office/drawing/2014/main" id="{847D58BE-1310-1D79-3F81-37D6D5D00A9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037" y="1925"/>
              <a:ext cx="166" cy="0"/>
            </a:xfrm>
            <a:prstGeom prst="line">
              <a:avLst/>
            </a:prstGeom>
            <a:noFill/>
            <a:ln w="9525">
              <a:solidFill>
                <a:srgbClr val="00B0F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157832" name="Text Box 136">
              <a:extLst>
                <a:ext uri="{FF2B5EF4-FFF2-40B4-BE49-F238E27FC236}">
                  <a16:creationId xmlns:a16="http://schemas.microsoft.com/office/drawing/2014/main" id="{1F2AB1ED-4973-4A9A-447B-1A56D3B2952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203" y="1777"/>
              <a:ext cx="568" cy="299"/>
            </a:xfrm>
            <a:prstGeom prst="rect">
              <a:avLst/>
            </a:prstGeom>
            <a:noFill/>
            <a:ln w="9525">
              <a:solidFill>
                <a:schemeClr val="tx2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rIns="0" anchor="ctr"/>
            <a:lstStyle/>
            <a:p>
              <a:pPr marL="72000" eaLnBrk="0" hangingPunct="0"/>
              <a:r>
                <a:rPr lang="en-US" altLang="es-ES" sz="1000" dirty="0" err="1"/>
                <a:t>Daño</a:t>
              </a:r>
              <a:r>
                <a:rPr lang="en-US" altLang="es-ES" sz="1000" dirty="0"/>
                <a:t> No Estructural </a:t>
              </a:r>
            </a:p>
          </p:txBody>
        </p:sp>
        <p:sp>
          <p:nvSpPr>
            <p:cNvPr id="157833" name="Freeform 137">
              <a:extLst>
                <a:ext uri="{FF2B5EF4-FFF2-40B4-BE49-F238E27FC236}">
                  <a16:creationId xmlns:a16="http://schemas.microsoft.com/office/drawing/2014/main" id="{55736CF2-1FB5-2748-6C71-DFE4ABD3F715}"/>
                </a:ext>
              </a:extLst>
            </p:cNvPr>
            <p:cNvSpPr>
              <a:spLocks/>
            </p:cNvSpPr>
            <p:nvPr/>
          </p:nvSpPr>
          <p:spPr bwMode="auto">
            <a:xfrm>
              <a:off x="3655" y="3472"/>
              <a:ext cx="166" cy="0"/>
            </a:xfrm>
            <a:custGeom>
              <a:avLst/>
              <a:gdLst>
                <a:gd name="T0" fmla="*/ 0 w 1440"/>
                <a:gd name="T1" fmla="*/ 1164 h 1164"/>
                <a:gd name="T2" fmla="*/ 1440 w 1440"/>
                <a:gd name="T3" fmla="*/ 0 h 1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440" h="1164">
                  <a:moveTo>
                    <a:pt x="0" y="1164"/>
                  </a:moveTo>
                  <a:lnTo>
                    <a:pt x="1440" y="0"/>
                  </a:lnTo>
                </a:path>
              </a:pathLst>
            </a:custGeom>
            <a:noFill/>
            <a:ln w="9525">
              <a:solidFill>
                <a:srgbClr val="00B0F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157834" name="Oval 138">
              <a:extLst>
                <a:ext uri="{FF2B5EF4-FFF2-40B4-BE49-F238E27FC236}">
                  <a16:creationId xmlns:a16="http://schemas.microsoft.com/office/drawing/2014/main" id="{6AAD1ACC-3E54-40D0-932B-E43E1CE93D7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72" y="3740"/>
              <a:ext cx="852" cy="209"/>
            </a:xfrm>
            <a:prstGeom prst="ellipse">
              <a:avLst/>
            </a:prstGeom>
            <a:noFill/>
            <a:ln w="9525">
              <a:solidFill>
                <a:schemeClr val="tx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8000" rIns="18000"/>
            <a:lstStyle/>
            <a:p>
              <a:pPr eaLnBrk="0" hangingPunct="0"/>
              <a:r>
                <a:rPr lang="en-US" altLang="es-ES" sz="1200"/>
                <a:t>Configuración</a:t>
              </a:r>
            </a:p>
          </p:txBody>
        </p:sp>
        <p:sp>
          <p:nvSpPr>
            <p:cNvPr id="157835" name="Oval 139">
              <a:extLst>
                <a:ext uri="{FF2B5EF4-FFF2-40B4-BE49-F238E27FC236}">
                  <a16:creationId xmlns:a16="http://schemas.microsoft.com/office/drawing/2014/main" id="{616D51B2-6DEB-F13E-AED9-F1C9FE6FAB1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68" y="3235"/>
              <a:ext cx="852" cy="209"/>
            </a:xfrm>
            <a:prstGeom prst="ellipse">
              <a:avLst/>
            </a:prstGeom>
            <a:noFill/>
            <a:ln w="9525">
              <a:solidFill>
                <a:schemeClr val="tx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72000" tIns="18000" rIns="72000" bIns="18000"/>
            <a:lstStyle/>
            <a:p>
              <a:pPr eaLnBrk="0" hangingPunct="0"/>
              <a:r>
                <a:rPr lang="en-US" altLang="es-ES" sz="1200"/>
                <a:t>Irreg. Planta</a:t>
              </a:r>
            </a:p>
          </p:txBody>
        </p:sp>
        <p:sp>
          <p:nvSpPr>
            <p:cNvPr id="157836" name="Oval 140">
              <a:extLst>
                <a:ext uri="{FF2B5EF4-FFF2-40B4-BE49-F238E27FC236}">
                  <a16:creationId xmlns:a16="http://schemas.microsoft.com/office/drawing/2014/main" id="{D65CADB7-6C59-9F1E-D44F-096B7399109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72" y="2983"/>
              <a:ext cx="852" cy="209"/>
            </a:xfrm>
            <a:prstGeom prst="ellipse">
              <a:avLst/>
            </a:prstGeom>
            <a:noFill/>
            <a:ln w="9525">
              <a:solidFill>
                <a:schemeClr val="tx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eaLnBrk="0" hangingPunct="0"/>
              <a:r>
                <a:rPr lang="en-US" altLang="es-ES" sz="1200"/>
                <a:t>Calidad</a:t>
              </a:r>
            </a:p>
          </p:txBody>
        </p:sp>
        <p:sp>
          <p:nvSpPr>
            <p:cNvPr id="157837" name="Freeform 141">
              <a:extLst>
                <a:ext uri="{FF2B5EF4-FFF2-40B4-BE49-F238E27FC236}">
                  <a16:creationId xmlns:a16="http://schemas.microsoft.com/office/drawing/2014/main" id="{BBD9C33C-7173-B096-F986-08DEBD97B0D3}"/>
                </a:ext>
              </a:extLst>
            </p:cNvPr>
            <p:cNvSpPr>
              <a:spLocks/>
            </p:cNvSpPr>
            <p:nvPr/>
          </p:nvSpPr>
          <p:spPr bwMode="auto">
            <a:xfrm>
              <a:off x="2323" y="3087"/>
              <a:ext cx="668" cy="383"/>
            </a:xfrm>
            <a:custGeom>
              <a:avLst/>
              <a:gdLst>
                <a:gd name="T0" fmla="*/ 0 w 1698"/>
                <a:gd name="T1" fmla="*/ 0 h 726"/>
                <a:gd name="T2" fmla="*/ 1698 w 1698"/>
                <a:gd name="T3" fmla="*/ 726 h 7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698" h="726">
                  <a:moveTo>
                    <a:pt x="0" y="0"/>
                  </a:moveTo>
                  <a:lnTo>
                    <a:pt x="1698" y="726"/>
                  </a:lnTo>
                </a:path>
              </a:pathLst>
            </a:custGeom>
            <a:noFill/>
            <a:ln w="9525">
              <a:solidFill>
                <a:srgbClr val="00B0F0"/>
              </a:solidFill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157838" name="Freeform 142">
              <a:extLst>
                <a:ext uri="{FF2B5EF4-FFF2-40B4-BE49-F238E27FC236}">
                  <a16:creationId xmlns:a16="http://schemas.microsoft.com/office/drawing/2014/main" id="{CC4C9B7B-3595-1E06-1EAD-2ED152311750}"/>
                </a:ext>
              </a:extLst>
            </p:cNvPr>
            <p:cNvSpPr>
              <a:spLocks/>
            </p:cNvSpPr>
            <p:nvPr/>
          </p:nvSpPr>
          <p:spPr bwMode="auto">
            <a:xfrm>
              <a:off x="2320" y="3342"/>
              <a:ext cx="668" cy="128"/>
            </a:xfrm>
            <a:custGeom>
              <a:avLst/>
              <a:gdLst>
                <a:gd name="T0" fmla="*/ 0 w 1704"/>
                <a:gd name="T1" fmla="*/ 0 h 244"/>
                <a:gd name="T2" fmla="*/ 1704 w 1704"/>
                <a:gd name="T3" fmla="*/ 244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704" h="244">
                  <a:moveTo>
                    <a:pt x="0" y="0"/>
                  </a:moveTo>
                  <a:lnTo>
                    <a:pt x="1704" y="244"/>
                  </a:lnTo>
                </a:path>
              </a:pathLst>
            </a:custGeom>
            <a:noFill/>
            <a:ln w="9525">
              <a:solidFill>
                <a:srgbClr val="00B0F0"/>
              </a:solidFill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157839" name="Freeform 143">
              <a:extLst>
                <a:ext uri="{FF2B5EF4-FFF2-40B4-BE49-F238E27FC236}">
                  <a16:creationId xmlns:a16="http://schemas.microsoft.com/office/drawing/2014/main" id="{1381C5E7-EF00-E0BE-984F-BE90DA17D539}"/>
                </a:ext>
              </a:extLst>
            </p:cNvPr>
            <p:cNvSpPr>
              <a:spLocks/>
            </p:cNvSpPr>
            <p:nvPr/>
          </p:nvSpPr>
          <p:spPr bwMode="auto">
            <a:xfrm>
              <a:off x="2323" y="3470"/>
              <a:ext cx="668" cy="375"/>
            </a:xfrm>
            <a:custGeom>
              <a:avLst/>
              <a:gdLst>
                <a:gd name="T0" fmla="*/ 0 w 1698"/>
                <a:gd name="T1" fmla="*/ 712 h 712"/>
                <a:gd name="T2" fmla="*/ 1698 w 1698"/>
                <a:gd name="T3" fmla="*/ 0 h 7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698" h="712">
                  <a:moveTo>
                    <a:pt x="0" y="712"/>
                  </a:moveTo>
                  <a:lnTo>
                    <a:pt x="1698" y="0"/>
                  </a:lnTo>
                </a:path>
              </a:pathLst>
            </a:custGeom>
            <a:noFill/>
            <a:ln w="9525">
              <a:solidFill>
                <a:srgbClr val="00B0F0"/>
              </a:solidFill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157840" name="Text Box 144">
              <a:extLst>
                <a:ext uri="{FF2B5EF4-FFF2-40B4-BE49-F238E27FC236}">
                  <a16:creationId xmlns:a16="http://schemas.microsoft.com/office/drawing/2014/main" id="{A74706AF-1B67-ED16-C381-3FE1A899574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335" y="2958"/>
              <a:ext cx="517" cy="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8000" tIns="18000" rIns="18000" bIns="18000"/>
            <a:lstStyle/>
            <a:p>
              <a:pPr algn="l" eaLnBrk="0" hangingPunct="0"/>
              <a:r>
                <a:rPr lang="en-US" altLang="es-ES" sz="800"/>
                <a:t>C</a:t>
              </a:r>
              <a:r>
                <a:rPr lang="en-US" altLang="es-ES" sz="800" baseline="-25000"/>
                <a:t>CP1</a:t>
              </a:r>
              <a:r>
                <a:rPr lang="en-US" altLang="es-ES" sz="800"/>
                <a:t>, W</a:t>
              </a:r>
              <a:r>
                <a:rPr lang="en-US" altLang="es-ES" sz="800" baseline="-25000"/>
                <a:t>CP1</a:t>
              </a:r>
              <a:endParaRPr lang="en-US" altLang="es-ES" sz="800"/>
            </a:p>
          </p:txBody>
        </p:sp>
        <p:sp>
          <p:nvSpPr>
            <p:cNvPr id="157841" name="Text Box 145">
              <a:extLst>
                <a:ext uri="{FF2B5EF4-FFF2-40B4-BE49-F238E27FC236}">
                  <a16:creationId xmlns:a16="http://schemas.microsoft.com/office/drawing/2014/main" id="{1A5B4AE4-43B6-490A-D12E-98C38D8D3E7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335" y="3249"/>
              <a:ext cx="394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8000" tIns="18000" rIns="18000" bIns="18000"/>
            <a:lstStyle/>
            <a:p>
              <a:pPr algn="l" eaLnBrk="0" hangingPunct="0"/>
              <a:r>
                <a:rPr lang="en-US" altLang="es-ES" sz="800"/>
                <a:t>C</a:t>
              </a:r>
              <a:r>
                <a:rPr lang="en-US" altLang="es-ES" sz="800" baseline="-25000"/>
                <a:t>CP2</a:t>
              </a:r>
              <a:r>
                <a:rPr lang="en-US" altLang="es-ES" sz="800"/>
                <a:t>, W</a:t>
              </a:r>
              <a:r>
                <a:rPr lang="en-US" altLang="es-ES" sz="800" baseline="-25000"/>
                <a:t>CP2</a:t>
              </a:r>
              <a:endParaRPr lang="en-US" altLang="es-ES" sz="800"/>
            </a:p>
          </p:txBody>
        </p:sp>
        <p:sp>
          <p:nvSpPr>
            <p:cNvPr id="157842" name="Text Box 146">
              <a:extLst>
                <a:ext uri="{FF2B5EF4-FFF2-40B4-BE49-F238E27FC236}">
                  <a16:creationId xmlns:a16="http://schemas.microsoft.com/office/drawing/2014/main" id="{96614217-A261-F57E-9DB2-28F306B5915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335" y="3845"/>
              <a:ext cx="517" cy="1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8000" tIns="18000" rIns="18000" bIns="18000"/>
            <a:lstStyle/>
            <a:p>
              <a:pPr algn="l" eaLnBrk="0" hangingPunct="0"/>
              <a:r>
                <a:rPr lang="en-US" altLang="es-ES" sz="800"/>
                <a:t>C</a:t>
              </a:r>
              <a:r>
                <a:rPr lang="en-US" altLang="es-ES" sz="800" baseline="-25000"/>
                <a:t>CP4</a:t>
              </a:r>
              <a:r>
                <a:rPr lang="en-US" altLang="es-ES" sz="800"/>
                <a:t>, W</a:t>
              </a:r>
              <a:r>
                <a:rPr lang="en-US" altLang="es-ES" sz="800" baseline="-25000"/>
                <a:t>CP4</a:t>
              </a:r>
              <a:endParaRPr lang="en-US" altLang="es-ES" sz="800"/>
            </a:p>
          </p:txBody>
        </p:sp>
        <p:sp>
          <p:nvSpPr>
            <p:cNvPr id="157843" name="Text Box 147">
              <a:extLst>
                <a:ext uri="{FF2B5EF4-FFF2-40B4-BE49-F238E27FC236}">
                  <a16:creationId xmlns:a16="http://schemas.microsoft.com/office/drawing/2014/main" id="{3E18B945-383F-7265-0CF3-E677A10F13A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820" y="3376"/>
              <a:ext cx="213" cy="191"/>
            </a:xfrm>
            <a:prstGeom prst="rect">
              <a:avLst/>
            </a:prstGeom>
            <a:noFill/>
            <a:ln w="9525">
              <a:solidFill>
                <a:schemeClr val="tx2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8000" rIns="18000"/>
            <a:lstStyle/>
            <a:p>
              <a:pPr algn="ctr" eaLnBrk="0" hangingPunct="0"/>
              <a:r>
                <a:rPr lang="en-US" altLang="es-ES" sz="900" dirty="0"/>
                <a:t>I</a:t>
              </a:r>
              <a:r>
                <a:rPr lang="en-US" altLang="es-ES" sz="900" baseline="-25000" dirty="0"/>
                <a:t>CP</a:t>
              </a:r>
              <a:endParaRPr lang="en-US" altLang="es-ES" sz="900" dirty="0"/>
            </a:p>
          </p:txBody>
        </p:sp>
        <p:sp>
          <p:nvSpPr>
            <p:cNvPr id="157844" name="Oval 148">
              <a:extLst>
                <a:ext uri="{FF2B5EF4-FFF2-40B4-BE49-F238E27FC236}">
                  <a16:creationId xmlns:a16="http://schemas.microsoft.com/office/drawing/2014/main" id="{0232C563-71AF-DAC6-9963-E40743FAD8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91" y="3272"/>
              <a:ext cx="725" cy="397"/>
            </a:xfrm>
            <a:prstGeom prst="ellipse">
              <a:avLst/>
            </a:prstGeom>
            <a:noFill/>
            <a:ln w="9525">
              <a:solidFill>
                <a:schemeClr val="tx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8000" tIns="82800" rIns="18000" bIns="82800"/>
            <a:lstStyle/>
            <a:p>
              <a:pPr eaLnBrk="0" hangingPunct="0"/>
              <a:r>
                <a:rPr lang="en-US" altLang="es-ES" sz="1000" dirty="0" err="1"/>
                <a:t>Condiciones</a:t>
              </a:r>
              <a:r>
                <a:rPr lang="en-US" altLang="es-ES" sz="1000" dirty="0"/>
                <a:t> </a:t>
              </a:r>
              <a:r>
                <a:rPr lang="en-US" altLang="es-ES" sz="1000" dirty="0" err="1"/>
                <a:t>Preexistentes</a:t>
              </a:r>
              <a:endParaRPr lang="en-US" altLang="es-ES" sz="1000" dirty="0"/>
            </a:p>
          </p:txBody>
        </p:sp>
        <p:sp>
          <p:nvSpPr>
            <p:cNvPr id="157845" name="Oval 149">
              <a:extLst>
                <a:ext uri="{FF2B5EF4-FFF2-40B4-BE49-F238E27FC236}">
                  <a16:creationId xmlns:a16="http://schemas.microsoft.com/office/drawing/2014/main" id="{3FAB4621-FCE8-7274-46B9-A655656EAFC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72" y="3486"/>
              <a:ext cx="852" cy="209"/>
            </a:xfrm>
            <a:prstGeom prst="ellipse">
              <a:avLst/>
            </a:prstGeom>
            <a:noFill/>
            <a:ln w="9525">
              <a:solidFill>
                <a:schemeClr val="tx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36000" tIns="18000" rIns="36000" bIns="18000"/>
            <a:lstStyle/>
            <a:p>
              <a:pPr eaLnBrk="0" hangingPunct="0"/>
              <a:r>
                <a:rPr lang="en-US" altLang="es-ES" sz="1200"/>
                <a:t>Irreg. Altura</a:t>
              </a:r>
            </a:p>
          </p:txBody>
        </p:sp>
        <p:sp>
          <p:nvSpPr>
            <p:cNvPr id="157846" name="Freeform 150">
              <a:extLst>
                <a:ext uri="{FF2B5EF4-FFF2-40B4-BE49-F238E27FC236}">
                  <a16:creationId xmlns:a16="http://schemas.microsoft.com/office/drawing/2014/main" id="{8577F2FF-3951-3613-9B6C-07A503A8CC96}"/>
                </a:ext>
              </a:extLst>
            </p:cNvPr>
            <p:cNvSpPr>
              <a:spLocks/>
            </p:cNvSpPr>
            <p:nvPr/>
          </p:nvSpPr>
          <p:spPr bwMode="auto">
            <a:xfrm>
              <a:off x="2322" y="3470"/>
              <a:ext cx="668" cy="123"/>
            </a:xfrm>
            <a:custGeom>
              <a:avLst/>
              <a:gdLst>
                <a:gd name="T0" fmla="*/ 0 w 1700"/>
                <a:gd name="T1" fmla="*/ 232 h 232"/>
                <a:gd name="T2" fmla="*/ 1700 w 1700"/>
                <a:gd name="T3" fmla="*/ 0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700" h="232">
                  <a:moveTo>
                    <a:pt x="0" y="232"/>
                  </a:moveTo>
                  <a:lnTo>
                    <a:pt x="1700" y="0"/>
                  </a:lnTo>
                </a:path>
              </a:pathLst>
            </a:custGeom>
            <a:noFill/>
            <a:ln w="9525" cap="flat" cmpd="sng">
              <a:solidFill>
                <a:srgbClr val="00B0F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157847" name="Text Box 151">
              <a:extLst>
                <a:ext uri="{FF2B5EF4-FFF2-40B4-BE49-F238E27FC236}">
                  <a16:creationId xmlns:a16="http://schemas.microsoft.com/office/drawing/2014/main" id="{3669DF41-88D3-B76C-F7C0-C5C6654587A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335" y="3441"/>
              <a:ext cx="410" cy="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8000" tIns="18000" rIns="18000" bIns="18000"/>
            <a:lstStyle/>
            <a:p>
              <a:pPr algn="l" eaLnBrk="0" hangingPunct="0"/>
              <a:r>
                <a:rPr lang="en-US" altLang="es-ES" sz="800"/>
                <a:t>C</a:t>
              </a:r>
              <a:r>
                <a:rPr lang="en-US" altLang="es-ES" sz="800" baseline="-25000"/>
                <a:t>CP3</a:t>
              </a:r>
              <a:r>
                <a:rPr lang="en-US" altLang="es-ES" sz="800"/>
                <a:t>, W</a:t>
              </a:r>
              <a:r>
                <a:rPr lang="en-US" altLang="es-ES" sz="800" baseline="-25000"/>
                <a:t>CP3</a:t>
              </a:r>
              <a:endParaRPr lang="en-US" altLang="es-ES" sz="800"/>
            </a:p>
          </p:txBody>
        </p:sp>
        <p:sp>
          <p:nvSpPr>
            <p:cNvPr id="157849" name="Text Box 153">
              <a:extLst>
                <a:ext uri="{FF2B5EF4-FFF2-40B4-BE49-F238E27FC236}">
                  <a16:creationId xmlns:a16="http://schemas.microsoft.com/office/drawing/2014/main" id="{41B36FB1-F365-228B-328B-025C567F60C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34" y="3065"/>
              <a:ext cx="262" cy="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54000" tIns="10800" rIns="54000" bIns="10800"/>
            <a:lstStyle/>
            <a:p>
              <a:pPr algn="l" eaLnBrk="0" hangingPunct="0"/>
              <a:r>
                <a:rPr lang="en-US" altLang="es-ES" sz="500"/>
                <a:t>W</a:t>
              </a:r>
              <a:r>
                <a:rPr lang="en-US" altLang="es-ES" sz="500" baseline="-25000"/>
                <a:t>CP1</a:t>
              </a:r>
              <a:endParaRPr lang="en-US" altLang="es-ES" sz="500"/>
            </a:p>
          </p:txBody>
        </p:sp>
        <p:sp>
          <p:nvSpPr>
            <p:cNvPr id="157851" name="Line 155">
              <a:extLst>
                <a:ext uri="{FF2B5EF4-FFF2-40B4-BE49-F238E27FC236}">
                  <a16:creationId xmlns:a16="http://schemas.microsoft.com/office/drawing/2014/main" id="{B4C53C5A-B131-13EE-4CC5-557B22DEEA9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592" y="3065"/>
              <a:ext cx="0" cy="95"/>
            </a:xfrm>
            <a:prstGeom prst="line">
              <a:avLst/>
            </a:prstGeom>
            <a:noFill/>
            <a:ln w="9525">
              <a:solidFill>
                <a:schemeClr val="tx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157852" name="Line 156">
              <a:extLst>
                <a:ext uri="{FF2B5EF4-FFF2-40B4-BE49-F238E27FC236}">
                  <a16:creationId xmlns:a16="http://schemas.microsoft.com/office/drawing/2014/main" id="{11AC1D25-9A50-A494-7F41-DE846E3AC43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592" y="3160"/>
              <a:ext cx="288" cy="0"/>
            </a:xfrm>
            <a:prstGeom prst="line">
              <a:avLst/>
            </a:prstGeom>
            <a:noFill/>
            <a:ln w="9525">
              <a:solidFill>
                <a:schemeClr val="tx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157853" name="Line 157">
              <a:extLst>
                <a:ext uri="{FF2B5EF4-FFF2-40B4-BE49-F238E27FC236}">
                  <a16:creationId xmlns:a16="http://schemas.microsoft.com/office/drawing/2014/main" id="{89D3145F-D501-B249-6AF0-D7F1F3110E64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737" y="3113"/>
              <a:ext cx="48" cy="4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157854" name="Line 158">
              <a:extLst>
                <a:ext uri="{FF2B5EF4-FFF2-40B4-BE49-F238E27FC236}">
                  <a16:creationId xmlns:a16="http://schemas.microsoft.com/office/drawing/2014/main" id="{9D34658E-C3DD-6A10-B479-80DDBEB8203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85" y="3113"/>
              <a:ext cx="47" cy="4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157855" name="Line 159">
              <a:extLst>
                <a:ext uri="{FF2B5EF4-FFF2-40B4-BE49-F238E27FC236}">
                  <a16:creationId xmlns:a16="http://schemas.microsoft.com/office/drawing/2014/main" id="{B9BC0397-70A6-A943-2087-8A55DEAE64BB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592" y="3113"/>
              <a:ext cx="193" cy="0"/>
            </a:xfrm>
            <a:prstGeom prst="line">
              <a:avLst/>
            </a:prstGeom>
            <a:noFill/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157857" name="Text Box 161">
              <a:extLst>
                <a:ext uri="{FF2B5EF4-FFF2-40B4-BE49-F238E27FC236}">
                  <a16:creationId xmlns:a16="http://schemas.microsoft.com/office/drawing/2014/main" id="{441ED169-8C21-BE35-182A-A846B2EF455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656" y="3173"/>
              <a:ext cx="192" cy="1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8000" rIns="18000"/>
            <a:lstStyle/>
            <a:p>
              <a:pPr algn="l" eaLnBrk="0" hangingPunct="0"/>
              <a:r>
                <a:rPr lang="en-US" altLang="es-ES" sz="500"/>
                <a:t>W</a:t>
              </a:r>
              <a:r>
                <a:rPr lang="en-US" altLang="es-ES" sz="500" baseline="-25000"/>
                <a:t>CP2</a:t>
              </a:r>
              <a:endParaRPr lang="en-US" altLang="es-ES" sz="500"/>
            </a:p>
          </p:txBody>
        </p:sp>
        <p:sp>
          <p:nvSpPr>
            <p:cNvPr id="157859" name="Line 163">
              <a:extLst>
                <a:ext uri="{FF2B5EF4-FFF2-40B4-BE49-F238E27FC236}">
                  <a16:creationId xmlns:a16="http://schemas.microsoft.com/office/drawing/2014/main" id="{76EFD220-78C6-8320-84FB-C87F9B4B4B7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79" y="3196"/>
              <a:ext cx="0" cy="95"/>
            </a:xfrm>
            <a:prstGeom prst="line">
              <a:avLst/>
            </a:prstGeom>
            <a:noFill/>
            <a:ln w="9525">
              <a:solidFill>
                <a:schemeClr val="tx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157860" name="Line 164">
              <a:extLst>
                <a:ext uri="{FF2B5EF4-FFF2-40B4-BE49-F238E27FC236}">
                  <a16:creationId xmlns:a16="http://schemas.microsoft.com/office/drawing/2014/main" id="{12A5D557-A75F-0DA5-7622-6CA32A9DFCE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79" y="3291"/>
              <a:ext cx="280" cy="0"/>
            </a:xfrm>
            <a:prstGeom prst="line">
              <a:avLst/>
            </a:prstGeom>
            <a:noFill/>
            <a:ln w="9525">
              <a:solidFill>
                <a:schemeClr val="tx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157861" name="Line 165">
              <a:extLst>
                <a:ext uri="{FF2B5EF4-FFF2-40B4-BE49-F238E27FC236}">
                  <a16:creationId xmlns:a16="http://schemas.microsoft.com/office/drawing/2014/main" id="{2C6B1F45-C2FD-4935-EFD0-E1C00D9DBAE7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849" y="3244"/>
              <a:ext cx="70" cy="4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157862" name="Line 166">
              <a:extLst>
                <a:ext uri="{FF2B5EF4-FFF2-40B4-BE49-F238E27FC236}">
                  <a16:creationId xmlns:a16="http://schemas.microsoft.com/office/drawing/2014/main" id="{D2A989AC-5D1A-4ABA-D09C-95373F4EB33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919" y="3244"/>
              <a:ext cx="70" cy="4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157863" name="Line 167">
              <a:extLst>
                <a:ext uri="{FF2B5EF4-FFF2-40B4-BE49-F238E27FC236}">
                  <a16:creationId xmlns:a16="http://schemas.microsoft.com/office/drawing/2014/main" id="{293D17EA-634B-3425-C2F6-D15483E6168A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779" y="3244"/>
              <a:ext cx="140" cy="0"/>
            </a:xfrm>
            <a:prstGeom prst="line">
              <a:avLst/>
            </a:prstGeom>
            <a:noFill/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157865" name="Text Box 169">
              <a:extLst>
                <a:ext uri="{FF2B5EF4-FFF2-40B4-BE49-F238E27FC236}">
                  <a16:creationId xmlns:a16="http://schemas.microsoft.com/office/drawing/2014/main" id="{F77EE430-B0FE-107D-DD53-F017924FFE8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44" y="3742"/>
              <a:ext cx="167" cy="1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54000" tIns="10800" rIns="54000" bIns="10800"/>
            <a:lstStyle/>
            <a:p>
              <a:pPr algn="r" eaLnBrk="0" hangingPunct="0"/>
              <a:r>
                <a:rPr lang="en-US" altLang="es-ES" sz="500"/>
                <a:t>W</a:t>
              </a:r>
              <a:r>
                <a:rPr lang="en-US" altLang="es-ES" sz="500" baseline="-25000"/>
                <a:t>CP4</a:t>
              </a:r>
              <a:endParaRPr lang="en-US" altLang="es-ES" sz="500"/>
            </a:p>
          </p:txBody>
        </p:sp>
        <p:sp>
          <p:nvSpPr>
            <p:cNvPr id="157867" name="Line 171">
              <a:extLst>
                <a:ext uri="{FF2B5EF4-FFF2-40B4-BE49-F238E27FC236}">
                  <a16:creationId xmlns:a16="http://schemas.microsoft.com/office/drawing/2014/main" id="{F86F7243-757B-692C-8E21-2EF4F05C3C6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588" y="3729"/>
              <a:ext cx="0" cy="96"/>
            </a:xfrm>
            <a:prstGeom prst="line">
              <a:avLst/>
            </a:prstGeom>
            <a:noFill/>
            <a:ln w="9525">
              <a:solidFill>
                <a:schemeClr val="tx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157868" name="Line 172">
              <a:extLst>
                <a:ext uri="{FF2B5EF4-FFF2-40B4-BE49-F238E27FC236}">
                  <a16:creationId xmlns:a16="http://schemas.microsoft.com/office/drawing/2014/main" id="{837BB02A-9A34-47DF-E224-01D51EAC1CC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588" y="3825"/>
              <a:ext cx="288" cy="0"/>
            </a:xfrm>
            <a:prstGeom prst="line">
              <a:avLst/>
            </a:prstGeom>
            <a:noFill/>
            <a:ln w="9525">
              <a:solidFill>
                <a:schemeClr val="tx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157869" name="Line 173">
              <a:extLst>
                <a:ext uri="{FF2B5EF4-FFF2-40B4-BE49-F238E27FC236}">
                  <a16:creationId xmlns:a16="http://schemas.microsoft.com/office/drawing/2014/main" id="{4FDB0062-D4CD-31FA-FB62-A75B6DBC5A3A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733" y="3777"/>
              <a:ext cx="47" cy="4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157870" name="Line 174">
              <a:extLst>
                <a:ext uri="{FF2B5EF4-FFF2-40B4-BE49-F238E27FC236}">
                  <a16:creationId xmlns:a16="http://schemas.microsoft.com/office/drawing/2014/main" id="{03F728CC-C1D9-3D5B-D09B-B6F6FE2A3B78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588" y="3777"/>
              <a:ext cx="192" cy="0"/>
            </a:xfrm>
            <a:prstGeom prst="line">
              <a:avLst/>
            </a:prstGeom>
            <a:noFill/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157871" name="Line 175">
              <a:extLst>
                <a:ext uri="{FF2B5EF4-FFF2-40B4-BE49-F238E27FC236}">
                  <a16:creationId xmlns:a16="http://schemas.microsoft.com/office/drawing/2014/main" id="{F7272AC4-4DCB-A5CF-FB0C-86F2B8FC6C8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80" y="3777"/>
              <a:ext cx="4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157872" name="Text Box 176">
              <a:extLst>
                <a:ext uri="{FF2B5EF4-FFF2-40B4-BE49-F238E27FC236}">
                  <a16:creationId xmlns:a16="http://schemas.microsoft.com/office/drawing/2014/main" id="{1D8F5F45-EA48-FD21-19A8-03E1CC9F6DB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717" y="3182"/>
              <a:ext cx="414" cy="1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54000" tIns="10800" rIns="54000" bIns="10800"/>
            <a:lstStyle/>
            <a:p>
              <a:pPr eaLnBrk="0" hangingPunct="0"/>
              <a:r>
                <a:rPr lang="en-US" altLang="es-ES" sz="700"/>
                <a:t>crisp</a:t>
              </a:r>
            </a:p>
          </p:txBody>
        </p:sp>
        <p:sp>
          <p:nvSpPr>
            <p:cNvPr id="157873" name="Freeform 177">
              <a:extLst>
                <a:ext uri="{FF2B5EF4-FFF2-40B4-BE49-F238E27FC236}">
                  <a16:creationId xmlns:a16="http://schemas.microsoft.com/office/drawing/2014/main" id="{05B83C35-29CC-F958-6807-774AEF61CE39}"/>
                </a:ext>
              </a:extLst>
            </p:cNvPr>
            <p:cNvSpPr>
              <a:spLocks/>
            </p:cNvSpPr>
            <p:nvPr/>
          </p:nvSpPr>
          <p:spPr bwMode="auto">
            <a:xfrm>
              <a:off x="4031" y="3470"/>
              <a:ext cx="166" cy="2"/>
            </a:xfrm>
            <a:custGeom>
              <a:avLst/>
              <a:gdLst>
                <a:gd name="T0" fmla="*/ 0 w 1440"/>
                <a:gd name="T1" fmla="*/ 1164 h 1164"/>
                <a:gd name="T2" fmla="*/ 1440 w 1440"/>
                <a:gd name="T3" fmla="*/ 0 h 1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440" h="1164">
                  <a:moveTo>
                    <a:pt x="0" y="1164"/>
                  </a:moveTo>
                  <a:lnTo>
                    <a:pt x="1440" y="0"/>
                  </a:lnTo>
                </a:path>
              </a:pathLst>
            </a:custGeom>
            <a:noFill/>
            <a:ln w="9525">
              <a:solidFill>
                <a:srgbClr val="00B0F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157874" name="Text Box 178">
              <a:extLst>
                <a:ext uri="{FF2B5EF4-FFF2-40B4-BE49-F238E27FC236}">
                  <a16:creationId xmlns:a16="http://schemas.microsoft.com/office/drawing/2014/main" id="{9BCC39C0-6CE9-49DB-2486-D630AB26F1A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191" y="3321"/>
              <a:ext cx="568" cy="299"/>
            </a:xfrm>
            <a:prstGeom prst="rect">
              <a:avLst/>
            </a:prstGeom>
            <a:noFill/>
            <a:ln w="9525">
              <a:solidFill>
                <a:schemeClr val="tx2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8000" rIns="18000"/>
            <a:lstStyle/>
            <a:p>
              <a:pPr eaLnBrk="0" hangingPunct="0"/>
              <a:r>
                <a:rPr lang="en-US" altLang="es-ES" sz="1000"/>
                <a:t>Condiciones Preexistentes</a:t>
              </a:r>
            </a:p>
          </p:txBody>
        </p:sp>
        <p:sp>
          <p:nvSpPr>
            <p:cNvPr id="157875" name="Text Box 179">
              <a:extLst>
                <a:ext uri="{FF2B5EF4-FFF2-40B4-BE49-F238E27FC236}">
                  <a16:creationId xmlns:a16="http://schemas.microsoft.com/office/drawing/2014/main" id="{70120773-3780-7D61-B849-D112E17145C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192" y="3153"/>
              <a:ext cx="567" cy="1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54000" tIns="10800" rIns="54000" bIns="10800"/>
            <a:lstStyle/>
            <a:p>
              <a:pPr eaLnBrk="0" hangingPunct="0"/>
              <a:r>
                <a:rPr lang="en-US" altLang="es-ES" sz="700"/>
                <a:t>fuzzy</a:t>
              </a:r>
            </a:p>
          </p:txBody>
        </p:sp>
        <p:sp>
          <p:nvSpPr>
            <p:cNvPr id="157877" name="Text Box 181">
              <a:extLst>
                <a:ext uri="{FF2B5EF4-FFF2-40B4-BE49-F238E27FC236}">
                  <a16:creationId xmlns:a16="http://schemas.microsoft.com/office/drawing/2014/main" id="{CB6CD5E1-2501-217F-B4CE-7FF49E51C49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618" y="3639"/>
              <a:ext cx="289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54000" tIns="10800" rIns="54000" bIns="10800"/>
            <a:lstStyle/>
            <a:p>
              <a:pPr algn="l" eaLnBrk="0" hangingPunct="0"/>
              <a:r>
                <a:rPr lang="en-US" altLang="es-ES" sz="500"/>
                <a:t>W</a:t>
              </a:r>
              <a:r>
                <a:rPr lang="en-US" altLang="es-ES" sz="500" baseline="-25000"/>
                <a:t>CP3</a:t>
              </a:r>
              <a:endParaRPr lang="en-US" altLang="es-ES" sz="500"/>
            </a:p>
          </p:txBody>
        </p:sp>
        <p:sp>
          <p:nvSpPr>
            <p:cNvPr id="157879" name="Line 183">
              <a:extLst>
                <a:ext uri="{FF2B5EF4-FFF2-40B4-BE49-F238E27FC236}">
                  <a16:creationId xmlns:a16="http://schemas.microsoft.com/office/drawing/2014/main" id="{23130415-BD31-3994-DAAC-1F7772EE753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78" y="3639"/>
              <a:ext cx="0" cy="97"/>
            </a:xfrm>
            <a:prstGeom prst="line">
              <a:avLst/>
            </a:prstGeom>
            <a:noFill/>
            <a:ln w="9525">
              <a:solidFill>
                <a:schemeClr val="tx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157880" name="Line 184">
              <a:extLst>
                <a:ext uri="{FF2B5EF4-FFF2-40B4-BE49-F238E27FC236}">
                  <a16:creationId xmlns:a16="http://schemas.microsoft.com/office/drawing/2014/main" id="{A773F110-6BC2-EDF1-7F44-AA00B6DC87A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78" y="3736"/>
              <a:ext cx="280" cy="0"/>
            </a:xfrm>
            <a:prstGeom prst="line">
              <a:avLst/>
            </a:prstGeom>
            <a:noFill/>
            <a:ln w="9525">
              <a:solidFill>
                <a:schemeClr val="tx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157881" name="Line 185">
              <a:extLst>
                <a:ext uri="{FF2B5EF4-FFF2-40B4-BE49-F238E27FC236}">
                  <a16:creationId xmlns:a16="http://schemas.microsoft.com/office/drawing/2014/main" id="{C23B6F33-BA12-3AB0-A0B7-13519B0BD9B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48" y="3688"/>
              <a:ext cx="71" cy="4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157882" name="Line 186">
              <a:extLst>
                <a:ext uri="{FF2B5EF4-FFF2-40B4-BE49-F238E27FC236}">
                  <a16:creationId xmlns:a16="http://schemas.microsoft.com/office/drawing/2014/main" id="{1F05316E-BB66-193D-38C5-CBC7B0C2933E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778" y="3688"/>
              <a:ext cx="7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157884" name="Text Box 188">
              <a:extLst>
                <a:ext uri="{FF2B5EF4-FFF2-40B4-BE49-F238E27FC236}">
                  <a16:creationId xmlns:a16="http://schemas.microsoft.com/office/drawing/2014/main" id="{777260A5-8C23-EC70-1B9C-D79AE605DB2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11" y="3139"/>
              <a:ext cx="239" cy="1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54000" tIns="10800" rIns="54000" bIns="10800"/>
            <a:lstStyle/>
            <a:p>
              <a:pPr algn="l" eaLnBrk="0" hangingPunct="0"/>
              <a:r>
                <a:rPr lang="en-US" altLang="es-ES" sz="600"/>
                <a:t>I</a:t>
              </a:r>
              <a:r>
                <a:rPr lang="en-US" altLang="es-ES" sz="600" baseline="-25000"/>
                <a:t>CP</a:t>
              </a:r>
              <a:endParaRPr lang="en-US" altLang="es-ES" sz="600"/>
            </a:p>
          </p:txBody>
        </p:sp>
        <p:sp>
          <p:nvSpPr>
            <p:cNvPr id="157886" name="Line 190">
              <a:extLst>
                <a:ext uri="{FF2B5EF4-FFF2-40B4-BE49-F238E27FC236}">
                  <a16:creationId xmlns:a16="http://schemas.microsoft.com/office/drawing/2014/main" id="{6A5EDDC7-F1A6-BB09-A9AA-2BB59AAA626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180" y="2954"/>
              <a:ext cx="0" cy="180"/>
            </a:xfrm>
            <a:prstGeom prst="line">
              <a:avLst/>
            </a:prstGeom>
            <a:noFill/>
            <a:ln w="9525">
              <a:solidFill>
                <a:schemeClr val="tx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157887" name="Line 191">
              <a:extLst>
                <a:ext uri="{FF2B5EF4-FFF2-40B4-BE49-F238E27FC236}">
                  <a16:creationId xmlns:a16="http://schemas.microsoft.com/office/drawing/2014/main" id="{3D05980B-1DCD-D7F2-5428-F806DCF5332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176" y="3134"/>
              <a:ext cx="468" cy="0"/>
            </a:xfrm>
            <a:prstGeom prst="line">
              <a:avLst/>
            </a:prstGeom>
            <a:noFill/>
            <a:ln w="9525">
              <a:solidFill>
                <a:schemeClr val="tx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157888" name="Line 192">
              <a:extLst>
                <a:ext uri="{FF2B5EF4-FFF2-40B4-BE49-F238E27FC236}">
                  <a16:creationId xmlns:a16="http://schemas.microsoft.com/office/drawing/2014/main" id="{1585B507-5DCD-9AB5-62FB-4AE7FC981397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255" y="3074"/>
              <a:ext cx="77" cy="6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157889" name="Line 193">
              <a:extLst>
                <a:ext uri="{FF2B5EF4-FFF2-40B4-BE49-F238E27FC236}">
                  <a16:creationId xmlns:a16="http://schemas.microsoft.com/office/drawing/2014/main" id="{1CF0EDF7-D902-0D53-5A62-8C0F6921C64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332" y="3074"/>
              <a:ext cx="79" cy="6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157890" name="Line 194">
              <a:extLst>
                <a:ext uri="{FF2B5EF4-FFF2-40B4-BE49-F238E27FC236}">
                  <a16:creationId xmlns:a16="http://schemas.microsoft.com/office/drawing/2014/main" id="{AC3AD6E6-8864-AD54-DB11-2C90AA92AF62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411" y="3014"/>
              <a:ext cx="77" cy="12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157891" name="Line 195">
              <a:extLst>
                <a:ext uri="{FF2B5EF4-FFF2-40B4-BE49-F238E27FC236}">
                  <a16:creationId xmlns:a16="http://schemas.microsoft.com/office/drawing/2014/main" id="{626AB2F7-C273-D067-BB65-405BF336C50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488" y="3014"/>
              <a:ext cx="78" cy="12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157892" name="Line 196">
              <a:extLst>
                <a:ext uri="{FF2B5EF4-FFF2-40B4-BE49-F238E27FC236}">
                  <a16:creationId xmlns:a16="http://schemas.microsoft.com/office/drawing/2014/main" id="{8AA41BEF-E841-BBF4-15BF-94B4C3552B15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488" y="2954"/>
              <a:ext cx="78" cy="18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157893" name="Line 197">
              <a:extLst>
                <a:ext uri="{FF2B5EF4-FFF2-40B4-BE49-F238E27FC236}">
                  <a16:creationId xmlns:a16="http://schemas.microsoft.com/office/drawing/2014/main" id="{9D08898A-65BF-1460-9FCD-EAD0047DCBC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566" y="2954"/>
              <a:ext cx="7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157894" name="Line 198">
              <a:extLst>
                <a:ext uri="{FF2B5EF4-FFF2-40B4-BE49-F238E27FC236}">
                  <a16:creationId xmlns:a16="http://schemas.microsoft.com/office/drawing/2014/main" id="{47504F3F-8B86-3762-39BE-1E640D0C648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258" y="3074"/>
              <a:ext cx="76" cy="6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157895" name="Line 199">
              <a:extLst>
                <a:ext uri="{FF2B5EF4-FFF2-40B4-BE49-F238E27FC236}">
                  <a16:creationId xmlns:a16="http://schemas.microsoft.com/office/drawing/2014/main" id="{7D2BBBED-90D0-D3D4-0D92-6F634ACF018F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179" y="3074"/>
              <a:ext cx="79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157896" name="Oval 200">
              <a:extLst>
                <a:ext uri="{FF2B5EF4-FFF2-40B4-BE49-F238E27FC236}">
                  <a16:creationId xmlns:a16="http://schemas.microsoft.com/office/drawing/2014/main" id="{5E35DBC8-02BF-2A43-371C-9494741E2A4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91" y="2433"/>
              <a:ext cx="757" cy="398"/>
            </a:xfrm>
            <a:prstGeom prst="ellipse">
              <a:avLst/>
            </a:prstGeom>
            <a:noFill/>
            <a:ln w="9525">
              <a:solidFill>
                <a:schemeClr val="tx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54000" tIns="82800" rIns="54000" bIns="82800"/>
            <a:lstStyle/>
            <a:p>
              <a:pPr eaLnBrk="0" hangingPunct="0"/>
              <a:r>
                <a:rPr lang="en-US" altLang="es-ES" sz="1000"/>
                <a:t>Condiciones  del Suelo</a:t>
              </a:r>
            </a:p>
          </p:txBody>
        </p:sp>
        <p:sp>
          <p:nvSpPr>
            <p:cNvPr id="157897" name="Oval 201">
              <a:extLst>
                <a:ext uri="{FF2B5EF4-FFF2-40B4-BE49-F238E27FC236}">
                  <a16:creationId xmlns:a16="http://schemas.microsoft.com/office/drawing/2014/main" id="{A830FEAC-B80C-9C9E-38A5-BF0AC51B5B9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69" y="2658"/>
              <a:ext cx="853" cy="209"/>
            </a:xfrm>
            <a:prstGeom prst="ellipse">
              <a:avLst/>
            </a:prstGeom>
            <a:noFill/>
            <a:ln w="9525">
              <a:solidFill>
                <a:schemeClr val="tx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eaLnBrk="0" hangingPunct="0"/>
              <a:r>
                <a:rPr lang="en-US" altLang="es-ES" sz="1200"/>
                <a:t>Licuación</a:t>
              </a:r>
            </a:p>
          </p:txBody>
        </p:sp>
        <p:sp>
          <p:nvSpPr>
            <p:cNvPr id="157898" name="Oval 202">
              <a:extLst>
                <a:ext uri="{FF2B5EF4-FFF2-40B4-BE49-F238E27FC236}">
                  <a16:creationId xmlns:a16="http://schemas.microsoft.com/office/drawing/2014/main" id="{D5D7B4EA-5A24-05E7-05F6-75D997B7714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69" y="2402"/>
              <a:ext cx="853" cy="209"/>
            </a:xfrm>
            <a:prstGeom prst="ellipse">
              <a:avLst/>
            </a:prstGeom>
            <a:noFill/>
            <a:ln w="9525">
              <a:solidFill>
                <a:schemeClr val="tx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rIns="0"/>
            <a:lstStyle/>
            <a:p>
              <a:pPr>
                <a:spcAft>
                  <a:spcPts val="1000"/>
                </a:spcAft>
              </a:pPr>
              <a:r>
                <a:rPr lang="en-US" altLang="es-ES" sz="1200"/>
                <a:t>Deslizamiento</a:t>
              </a:r>
            </a:p>
          </p:txBody>
        </p:sp>
        <p:sp>
          <p:nvSpPr>
            <p:cNvPr id="157899" name="Freeform 203">
              <a:extLst>
                <a:ext uri="{FF2B5EF4-FFF2-40B4-BE49-F238E27FC236}">
                  <a16:creationId xmlns:a16="http://schemas.microsoft.com/office/drawing/2014/main" id="{972DCC37-7AEB-2F9F-9BF6-07AE105C553E}"/>
                </a:ext>
              </a:extLst>
            </p:cNvPr>
            <p:cNvSpPr>
              <a:spLocks/>
            </p:cNvSpPr>
            <p:nvPr/>
          </p:nvSpPr>
          <p:spPr bwMode="auto">
            <a:xfrm>
              <a:off x="2322" y="2507"/>
              <a:ext cx="667" cy="129"/>
            </a:xfrm>
            <a:custGeom>
              <a:avLst/>
              <a:gdLst>
                <a:gd name="T0" fmla="*/ 0 w 2173"/>
                <a:gd name="T1" fmla="*/ 0 h 220"/>
                <a:gd name="T2" fmla="*/ 2173 w 2173"/>
                <a:gd name="T3" fmla="*/ 22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173" h="220">
                  <a:moveTo>
                    <a:pt x="0" y="0"/>
                  </a:moveTo>
                  <a:lnTo>
                    <a:pt x="2173" y="220"/>
                  </a:lnTo>
                </a:path>
              </a:pathLst>
            </a:custGeom>
            <a:noFill/>
            <a:ln w="9525">
              <a:solidFill>
                <a:srgbClr val="00B0F0"/>
              </a:solidFill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157900" name="Freeform 204">
              <a:extLst>
                <a:ext uri="{FF2B5EF4-FFF2-40B4-BE49-F238E27FC236}">
                  <a16:creationId xmlns:a16="http://schemas.microsoft.com/office/drawing/2014/main" id="{D39EAD24-C668-14EB-2A3F-6318BC5D6E72}"/>
                </a:ext>
              </a:extLst>
            </p:cNvPr>
            <p:cNvSpPr>
              <a:spLocks/>
            </p:cNvSpPr>
            <p:nvPr/>
          </p:nvSpPr>
          <p:spPr bwMode="auto">
            <a:xfrm>
              <a:off x="2322" y="2636"/>
              <a:ext cx="667" cy="129"/>
            </a:xfrm>
            <a:custGeom>
              <a:avLst/>
              <a:gdLst>
                <a:gd name="T0" fmla="*/ 0 w 2173"/>
                <a:gd name="T1" fmla="*/ 265 h 265"/>
                <a:gd name="T2" fmla="*/ 2173 w 2173"/>
                <a:gd name="T3" fmla="*/ 0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173" h="265">
                  <a:moveTo>
                    <a:pt x="0" y="265"/>
                  </a:moveTo>
                  <a:lnTo>
                    <a:pt x="2173" y="0"/>
                  </a:lnTo>
                </a:path>
              </a:pathLst>
            </a:custGeom>
            <a:noFill/>
            <a:ln w="9525">
              <a:solidFill>
                <a:srgbClr val="00B0F0"/>
              </a:solidFill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157901" name="Text Box 205">
              <a:extLst>
                <a:ext uri="{FF2B5EF4-FFF2-40B4-BE49-F238E27FC236}">
                  <a16:creationId xmlns:a16="http://schemas.microsoft.com/office/drawing/2014/main" id="{50BB4DFF-69F3-DB7E-F925-4F4B4CF5292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335" y="2367"/>
              <a:ext cx="418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8000" tIns="18000" rIns="18000" bIns="18000"/>
            <a:lstStyle/>
            <a:p>
              <a:pPr algn="l" eaLnBrk="0" hangingPunct="0"/>
              <a:r>
                <a:rPr lang="en-US" altLang="es-ES" sz="800"/>
                <a:t>C</a:t>
              </a:r>
              <a:r>
                <a:rPr lang="en-US" altLang="es-ES" sz="800" baseline="-25000"/>
                <a:t>S1</a:t>
              </a:r>
              <a:r>
                <a:rPr lang="en-US" altLang="es-ES" sz="800"/>
                <a:t>, W</a:t>
              </a:r>
              <a:r>
                <a:rPr lang="en-US" altLang="es-ES" sz="800" baseline="-25000"/>
                <a:t>S1</a:t>
              </a:r>
              <a:endParaRPr lang="en-US" altLang="es-ES" sz="800"/>
            </a:p>
          </p:txBody>
        </p:sp>
        <p:sp>
          <p:nvSpPr>
            <p:cNvPr id="157902" name="Text Box 206">
              <a:extLst>
                <a:ext uri="{FF2B5EF4-FFF2-40B4-BE49-F238E27FC236}">
                  <a16:creationId xmlns:a16="http://schemas.microsoft.com/office/drawing/2014/main" id="{4417EBC8-1E64-A14A-8A56-0F29A07FEAA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335" y="2778"/>
              <a:ext cx="418" cy="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8000" tIns="18000" rIns="18000" bIns="18000"/>
            <a:lstStyle/>
            <a:p>
              <a:pPr algn="l" eaLnBrk="0" hangingPunct="0"/>
              <a:r>
                <a:rPr lang="en-US" altLang="es-ES" sz="800"/>
                <a:t>C</a:t>
              </a:r>
              <a:r>
                <a:rPr lang="en-US" altLang="es-ES" sz="800" baseline="-25000"/>
                <a:t>S2</a:t>
              </a:r>
              <a:r>
                <a:rPr lang="en-US" altLang="es-ES" sz="800"/>
                <a:t>, W</a:t>
              </a:r>
              <a:r>
                <a:rPr lang="en-US" altLang="es-ES" sz="800" baseline="-25000"/>
                <a:t>S2</a:t>
              </a:r>
              <a:endParaRPr lang="en-US" altLang="es-ES" sz="800"/>
            </a:p>
          </p:txBody>
        </p:sp>
        <p:sp>
          <p:nvSpPr>
            <p:cNvPr id="157903" name="Freeform 207">
              <a:extLst>
                <a:ext uri="{FF2B5EF4-FFF2-40B4-BE49-F238E27FC236}">
                  <a16:creationId xmlns:a16="http://schemas.microsoft.com/office/drawing/2014/main" id="{3045F095-EAF6-34B8-D7DA-951EB1848441}"/>
                </a:ext>
              </a:extLst>
            </p:cNvPr>
            <p:cNvSpPr>
              <a:spLocks/>
            </p:cNvSpPr>
            <p:nvPr/>
          </p:nvSpPr>
          <p:spPr bwMode="auto">
            <a:xfrm>
              <a:off x="3655" y="2629"/>
              <a:ext cx="166" cy="2"/>
            </a:xfrm>
            <a:custGeom>
              <a:avLst/>
              <a:gdLst>
                <a:gd name="T0" fmla="*/ 0 w 1437"/>
                <a:gd name="T1" fmla="*/ 2073 h 2073"/>
                <a:gd name="T2" fmla="*/ 1437 w 1437"/>
                <a:gd name="T3" fmla="*/ 0 h 20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437" h="2073">
                  <a:moveTo>
                    <a:pt x="0" y="2073"/>
                  </a:moveTo>
                  <a:lnTo>
                    <a:pt x="1437" y="0"/>
                  </a:lnTo>
                </a:path>
              </a:pathLst>
            </a:custGeom>
            <a:noFill/>
            <a:ln w="9525">
              <a:solidFill>
                <a:srgbClr val="00B0F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157904" name="Text Box 208">
              <a:extLst>
                <a:ext uri="{FF2B5EF4-FFF2-40B4-BE49-F238E27FC236}">
                  <a16:creationId xmlns:a16="http://schemas.microsoft.com/office/drawing/2014/main" id="{94EB2F86-6539-B7C8-4218-0C6C3C1078C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823" y="2536"/>
              <a:ext cx="213" cy="190"/>
            </a:xfrm>
            <a:prstGeom prst="rect">
              <a:avLst/>
            </a:prstGeom>
            <a:noFill/>
            <a:ln w="9525">
              <a:solidFill>
                <a:schemeClr val="tx2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8000" tIns="28800" rIns="18000" anchor="ctr"/>
            <a:lstStyle/>
            <a:p>
              <a:pPr algn="ctr" eaLnBrk="0" hangingPunct="0"/>
              <a:r>
                <a:rPr lang="en-US" altLang="es-ES" sz="900"/>
                <a:t>I</a:t>
              </a:r>
              <a:r>
                <a:rPr lang="en-US" altLang="es-ES" sz="900" baseline="-25000"/>
                <a:t>S</a:t>
              </a:r>
              <a:endParaRPr lang="en-US" altLang="es-ES" sz="900"/>
            </a:p>
          </p:txBody>
        </p:sp>
        <p:sp>
          <p:nvSpPr>
            <p:cNvPr id="157907" name="Line 211">
              <a:extLst>
                <a:ext uri="{FF2B5EF4-FFF2-40B4-BE49-F238E27FC236}">
                  <a16:creationId xmlns:a16="http://schemas.microsoft.com/office/drawing/2014/main" id="{72D8C254-A797-7FCE-7561-15CF489E411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170" y="2143"/>
              <a:ext cx="0" cy="180"/>
            </a:xfrm>
            <a:prstGeom prst="line">
              <a:avLst/>
            </a:prstGeom>
            <a:noFill/>
            <a:ln w="9525">
              <a:solidFill>
                <a:schemeClr val="tx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157908" name="Line 212">
              <a:extLst>
                <a:ext uri="{FF2B5EF4-FFF2-40B4-BE49-F238E27FC236}">
                  <a16:creationId xmlns:a16="http://schemas.microsoft.com/office/drawing/2014/main" id="{87DF3B28-14E6-8D4E-8CFC-8527982CEFD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167" y="2323"/>
              <a:ext cx="467" cy="0"/>
            </a:xfrm>
            <a:prstGeom prst="line">
              <a:avLst/>
            </a:prstGeom>
            <a:noFill/>
            <a:ln w="9525">
              <a:solidFill>
                <a:schemeClr val="tx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157909" name="Line 213">
              <a:extLst>
                <a:ext uri="{FF2B5EF4-FFF2-40B4-BE49-F238E27FC236}">
                  <a16:creationId xmlns:a16="http://schemas.microsoft.com/office/drawing/2014/main" id="{F67FECE1-2EDE-07C6-3466-11EACCD3C7D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167" y="2203"/>
              <a:ext cx="7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157910" name="Line 214">
              <a:extLst>
                <a:ext uri="{FF2B5EF4-FFF2-40B4-BE49-F238E27FC236}">
                  <a16:creationId xmlns:a16="http://schemas.microsoft.com/office/drawing/2014/main" id="{36052CD5-F20B-7500-D0C7-3CE2201FFC9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245" y="2203"/>
              <a:ext cx="78" cy="12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157911" name="Line 215">
              <a:extLst>
                <a:ext uri="{FF2B5EF4-FFF2-40B4-BE49-F238E27FC236}">
                  <a16:creationId xmlns:a16="http://schemas.microsoft.com/office/drawing/2014/main" id="{25C7E1B6-99BA-A779-5BFB-9BD1CE3A32AE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245" y="2143"/>
              <a:ext cx="78" cy="18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157912" name="Line 216">
              <a:extLst>
                <a:ext uri="{FF2B5EF4-FFF2-40B4-BE49-F238E27FC236}">
                  <a16:creationId xmlns:a16="http://schemas.microsoft.com/office/drawing/2014/main" id="{FD846FBC-A19A-77CD-60A5-673FBC0FEF5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323" y="2143"/>
              <a:ext cx="78" cy="18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157913" name="Text Box 217">
              <a:extLst>
                <a:ext uri="{FF2B5EF4-FFF2-40B4-BE49-F238E27FC236}">
                  <a16:creationId xmlns:a16="http://schemas.microsoft.com/office/drawing/2014/main" id="{8253AFD5-F686-1C78-BD75-A4B684EFF40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89" y="2326"/>
              <a:ext cx="212" cy="1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54000" tIns="10800" rIns="54000" bIns="10800"/>
            <a:lstStyle/>
            <a:p>
              <a:pPr algn="l" eaLnBrk="0" hangingPunct="0"/>
              <a:r>
                <a:rPr lang="en-US" altLang="es-ES" sz="600"/>
                <a:t>I</a:t>
              </a:r>
              <a:r>
                <a:rPr lang="en-US" altLang="es-ES" sz="600" baseline="-25000"/>
                <a:t>S</a:t>
              </a:r>
              <a:endParaRPr lang="en-US" altLang="es-ES" sz="600"/>
            </a:p>
          </p:txBody>
        </p:sp>
        <p:sp>
          <p:nvSpPr>
            <p:cNvPr id="157915" name="Text Box 219">
              <a:extLst>
                <a:ext uri="{FF2B5EF4-FFF2-40B4-BE49-F238E27FC236}">
                  <a16:creationId xmlns:a16="http://schemas.microsoft.com/office/drawing/2014/main" id="{A004BC73-7BCD-DB75-BEE8-009CC23B57C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56" y="2447"/>
              <a:ext cx="211" cy="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54000" tIns="10800" rIns="54000" bIns="10800"/>
            <a:lstStyle/>
            <a:p>
              <a:pPr algn="l" eaLnBrk="0" hangingPunct="0"/>
              <a:r>
                <a:rPr lang="en-US" altLang="es-ES" sz="500"/>
                <a:t>W</a:t>
              </a:r>
              <a:r>
                <a:rPr lang="en-US" altLang="es-ES" sz="500" baseline="-25000"/>
                <a:t>S1</a:t>
              </a:r>
              <a:endParaRPr lang="en-US" altLang="es-ES" sz="500"/>
            </a:p>
          </p:txBody>
        </p:sp>
        <p:sp>
          <p:nvSpPr>
            <p:cNvPr id="157917" name="Line 221">
              <a:extLst>
                <a:ext uri="{FF2B5EF4-FFF2-40B4-BE49-F238E27FC236}">
                  <a16:creationId xmlns:a16="http://schemas.microsoft.com/office/drawing/2014/main" id="{BC5EB7A4-A8AF-529B-DF8C-8C461613808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698" y="2447"/>
              <a:ext cx="0" cy="95"/>
            </a:xfrm>
            <a:prstGeom prst="line">
              <a:avLst/>
            </a:prstGeom>
            <a:noFill/>
            <a:ln w="9525">
              <a:solidFill>
                <a:schemeClr val="tx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157918" name="Line 222">
              <a:extLst>
                <a:ext uri="{FF2B5EF4-FFF2-40B4-BE49-F238E27FC236}">
                  <a16:creationId xmlns:a16="http://schemas.microsoft.com/office/drawing/2014/main" id="{3A36C9DB-6855-9DA9-80DF-A53F0BBD50C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698" y="2542"/>
              <a:ext cx="290" cy="0"/>
            </a:xfrm>
            <a:prstGeom prst="line">
              <a:avLst/>
            </a:prstGeom>
            <a:noFill/>
            <a:ln w="9525">
              <a:solidFill>
                <a:schemeClr val="tx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157919" name="Line 223">
              <a:extLst>
                <a:ext uri="{FF2B5EF4-FFF2-40B4-BE49-F238E27FC236}">
                  <a16:creationId xmlns:a16="http://schemas.microsoft.com/office/drawing/2014/main" id="{069BAA7B-4823-98DD-E362-214CBD2FFF5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71" y="2495"/>
              <a:ext cx="72" cy="4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157920" name="Line 224">
              <a:extLst>
                <a:ext uri="{FF2B5EF4-FFF2-40B4-BE49-F238E27FC236}">
                  <a16:creationId xmlns:a16="http://schemas.microsoft.com/office/drawing/2014/main" id="{8F363C56-DCAC-A738-CC1C-0033FDC59462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698" y="2495"/>
              <a:ext cx="7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157922" name="Text Box 226">
              <a:extLst>
                <a:ext uri="{FF2B5EF4-FFF2-40B4-BE49-F238E27FC236}">
                  <a16:creationId xmlns:a16="http://schemas.microsoft.com/office/drawing/2014/main" id="{ABD56F3B-6F9F-89D8-6CB6-0AD8EEA216E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63" y="2718"/>
              <a:ext cx="258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54000" tIns="10800" rIns="54000" bIns="10800"/>
            <a:lstStyle/>
            <a:p>
              <a:pPr algn="l" eaLnBrk="0" hangingPunct="0"/>
              <a:r>
                <a:rPr lang="en-US" altLang="es-ES" sz="500"/>
                <a:t>W</a:t>
              </a:r>
              <a:r>
                <a:rPr lang="en-US" altLang="es-ES" sz="500" baseline="-25000"/>
                <a:t>S2</a:t>
              </a:r>
              <a:endParaRPr lang="en-US" altLang="es-ES" sz="500"/>
            </a:p>
          </p:txBody>
        </p:sp>
        <p:sp>
          <p:nvSpPr>
            <p:cNvPr id="157924" name="Line 228">
              <a:extLst>
                <a:ext uri="{FF2B5EF4-FFF2-40B4-BE49-F238E27FC236}">
                  <a16:creationId xmlns:a16="http://schemas.microsoft.com/office/drawing/2014/main" id="{D8F1E875-1FF6-DB84-9E5F-F192C3442DA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07" y="2709"/>
              <a:ext cx="0" cy="96"/>
            </a:xfrm>
            <a:prstGeom prst="line">
              <a:avLst/>
            </a:prstGeom>
            <a:noFill/>
            <a:ln w="9525">
              <a:solidFill>
                <a:schemeClr val="tx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157925" name="Line 229">
              <a:extLst>
                <a:ext uri="{FF2B5EF4-FFF2-40B4-BE49-F238E27FC236}">
                  <a16:creationId xmlns:a16="http://schemas.microsoft.com/office/drawing/2014/main" id="{267875C2-4416-EDBC-D4A8-1D3C7879885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07" y="2805"/>
              <a:ext cx="290" cy="0"/>
            </a:xfrm>
            <a:prstGeom prst="line">
              <a:avLst/>
            </a:prstGeom>
            <a:noFill/>
            <a:ln w="9525">
              <a:solidFill>
                <a:schemeClr val="tx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157926" name="Line 230">
              <a:extLst>
                <a:ext uri="{FF2B5EF4-FFF2-40B4-BE49-F238E27FC236}">
                  <a16:creationId xmlns:a16="http://schemas.microsoft.com/office/drawing/2014/main" id="{4A1B6356-5114-C37B-19B6-3F16B20A53A2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780" y="2757"/>
              <a:ext cx="72" cy="4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157927" name="Line 231">
              <a:extLst>
                <a:ext uri="{FF2B5EF4-FFF2-40B4-BE49-F238E27FC236}">
                  <a16:creationId xmlns:a16="http://schemas.microsoft.com/office/drawing/2014/main" id="{ED383437-8B41-9DE4-9F30-4A9BFC0FDEB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52" y="2757"/>
              <a:ext cx="73" cy="4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157928" name="Line 232">
              <a:extLst>
                <a:ext uri="{FF2B5EF4-FFF2-40B4-BE49-F238E27FC236}">
                  <a16:creationId xmlns:a16="http://schemas.microsoft.com/office/drawing/2014/main" id="{7ABD238A-C53A-9841-AC61-8A2F55D3E23A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707" y="2757"/>
              <a:ext cx="145" cy="0"/>
            </a:xfrm>
            <a:prstGeom prst="line">
              <a:avLst/>
            </a:prstGeom>
            <a:noFill/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157929" name="Freeform 233">
              <a:extLst>
                <a:ext uri="{FF2B5EF4-FFF2-40B4-BE49-F238E27FC236}">
                  <a16:creationId xmlns:a16="http://schemas.microsoft.com/office/drawing/2014/main" id="{CE999A30-3E1F-224B-673D-142F44546776}"/>
                </a:ext>
              </a:extLst>
            </p:cNvPr>
            <p:cNvSpPr>
              <a:spLocks/>
            </p:cNvSpPr>
            <p:nvPr/>
          </p:nvSpPr>
          <p:spPr bwMode="auto">
            <a:xfrm>
              <a:off x="4037" y="2631"/>
              <a:ext cx="166" cy="1"/>
            </a:xfrm>
            <a:custGeom>
              <a:avLst/>
              <a:gdLst>
                <a:gd name="T0" fmla="*/ 0 w 1437"/>
                <a:gd name="T1" fmla="*/ 2073 h 2073"/>
                <a:gd name="T2" fmla="*/ 1437 w 1437"/>
                <a:gd name="T3" fmla="*/ 0 h 20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437" h="2073">
                  <a:moveTo>
                    <a:pt x="0" y="2073"/>
                  </a:moveTo>
                  <a:lnTo>
                    <a:pt x="1437" y="0"/>
                  </a:lnTo>
                </a:path>
              </a:pathLst>
            </a:custGeom>
            <a:noFill/>
            <a:ln w="9525">
              <a:solidFill>
                <a:srgbClr val="00B0F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157930" name="Text Box 234">
              <a:extLst>
                <a:ext uri="{FF2B5EF4-FFF2-40B4-BE49-F238E27FC236}">
                  <a16:creationId xmlns:a16="http://schemas.microsoft.com/office/drawing/2014/main" id="{80D3F1D0-5DC6-DA23-0B7A-E9362421505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202" y="2424"/>
              <a:ext cx="567" cy="299"/>
            </a:xfrm>
            <a:prstGeom prst="rect">
              <a:avLst/>
            </a:prstGeom>
            <a:noFill/>
            <a:ln w="9525">
              <a:solidFill>
                <a:schemeClr val="tx2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8000" rIns="18000"/>
            <a:lstStyle/>
            <a:p>
              <a:pPr eaLnBrk="0" hangingPunct="0"/>
              <a:r>
                <a:rPr lang="en-US" altLang="es-ES" sz="1000"/>
                <a:t>Condiciones del Suelo </a:t>
              </a:r>
            </a:p>
          </p:txBody>
        </p:sp>
        <p:sp>
          <p:nvSpPr>
            <p:cNvPr id="157931" name="Text Box 235">
              <a:extLst>
                <a:ext uri="{FF2B5EF4-FFF2-40B4-BE49-F238E27FC236}">
                  <a16:creationId xmlns:a16="http://schemas.microsoft.com/office/drawing/2014/main" id="{F4FB1927-BD51-A31D-FB44-876FEDE8F5A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716" y="2339"/>
              <a:ext cx="423" cy="1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r>
                <a:rPr lang="en-US" altLang="es-ES" sz="700"/>
                <a:t>crisp</a:t>
              </a:r>
            </a:p>
          </p:txBody>
        </p:sp>
        <p:sp>
          <p:nvSpPr>
            <p:cNvPr id="157932" name="Text Box 236">
              <a:extLst>
                <a:ext uri="{FF2B5EF4-FFF2-40B4-BE49-F238E27FC236}">
                  <a16:creationId xmlns:a16="http://schemas.microsoft.com/office/drawing/2014/main" id="{22216AED-8255-E061-7D83-5ED6C1434B2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203" y="2251"/>
              <a:ext cx="568" cy="1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r>
                <a:rPr lang="en-US" altLang="es-ES" sz="700"/>
                <a:t>fuzzy</a:t>
              </a:r>
            </a:p>
          </p:txBody>
        </p:sp>
        <p:sp>
          <p:nvSpPr>
            <p:cNvPr id="157933" name="Text Box 237">
              <a:extLst>
                <a:ext uri="{FF2B5EF4-FFF2-40B4-BE49-F238E27FC236}">
                  <a16:creationId xmlns:a16="http://schemas.microsoft.com/office/drawing/2014/main" id="{ABF5C959-B943-2131-6519-562E4AC1A40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39" y="2016"/>
              <a:ext cx="625" cy="328"/>
            </a:xfrm>
            <a:prstGeom prst="rect">
              <a:avLst/>
            </a:prstGeom>
            <a:noFill/>
            <a:ln w="9525">
              <a:solidFill>
                <a:schemeClr val="tx2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rIns="0"/>
            <a:lstStyle/>
            <a:p>
              <a:pPr marL="36000" eaLnBrk="0" hangingPunct="0"/>
              <a:r>
                <a:rPr lang="en-US" altLang="es-ES" sz="1200" dirty="0" err="1"/>
                <a:t>Habitabilidad</a:t>
              </a:r>
              <a:endParaRPr lang="en-US" altLang="es-ES" sz="1200" dirty="0"/>
            </a:p>
            <a:p>
              <a:pPr marL="36000" eaLnBrk="0" hangingPunct="0"/>
              <a:r>
                <a:rPr lang="en-US" altLang="es-ES" sz="1200" dirty="0" err="1"/>
                <a:t>Reparabilidad</a:t>
              </a:r>
              <a:endParaRPr lang="en-US" altLang="es-ES" sz="1200" dirty="0"/>
            </a:p>
          </p:txBody>
        </p:sp>
        <p:sp>
          <p:nvSpPr>
            <p:cNvPr id="157934" name="Text Box 238">
              <a:extLst>
                <a:ext uri="{FF2B5EF4-FFF2-40B4-BE49-F238E27FC236}">
                  <a16:creationId xmlns:a16="http://schemas.microsoft.com/office/drawing/2014/main" id="{0945C66E-97D8-A853-F5BD-0BB71E9184B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741" y="1626"/>
              <a:ext cx="423" cy="1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r>
                <a:rPr lang="en-US" altLang="es-ES" sz="700"/>
                <a:t>crisp</a:t>
              </a:r>
            </a:p>
          </p:txBody>
        </p:sp>
        <p:sp>
          <p:nvSpPr>
            <p:cNvPr id="157935" name="Text Box 239">
              <a:extLst>
                <a:ext uri="{FF2B5EF4-FFF2-40B4-BE49-F238E27FC236}">
                  <a16:creationId xmlns:a16="http://schemas.microsoft.com/office/drawing/2014/main" id="{C4404595-5428-5FC8-A385-4C78F9AC81E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205" y="1584"/>
              <a:ext cx="568" cy="1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r>
                <a:rPr lang="en-US" altLang="es-ES" sz="700"/>
                <a:t>fuzzy</a:t>
              </a:r>
            </a:p>
          </p:txBody>
        </p:sp>
        <p:sp>
          <p:nvSpPr>
            <p:cNvPr id="157936" name="Freeform 240">
              <a:extLst>
                <a:ext uri="{FF2B5EF4-FFF2-40B4-BE49-F238E27FC236}">
                  <a16:creationId xmlns:a16="http://schemas.microsoft.com/office/drawing/2014/main" id="{1C436399-745C-29EE-E725-BD0B5BF62CD9}"/>
                </a:ext>
              </a:extLst>
            </p:cNvPr>
            <p:cNvSpPr>
              <a:spLocks/>
            </p:cNvSpPr>
            <p:nvPr/>
          </p:nvSpPr>
          <p:spPr bwMode="auto">
            <a:xfrm>
              <a:off x="4771" y="856"/>
              <a:ext cx="267" cy="1316"/>
            </a:xfrm>
            <a:custGeom>
              <a:avLst/>
              <a:gdLst>
                <a:gd name="T0" fmla="*/ 0 w 741"/>
                <a:gd name="T1" fmla="*/ 0 h 2922"/>
                <a:gd name="T2" fmla="*/ 741 w 741"/>
                <a:gd name="T3" fmla="*/ 2922 h 29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741" h="2922">
                  <a:moveTo>
                    <a:pt x="0" y="0"/>
                  </a:moveTo>
                  <a:lnTo>
                    <a:pt x="741" y="2922"/>
                  </a:lnTo>
                </a:path>
              </a:pathLst>
            </a:custGeom>
            <a:noFill/>
            <a:ln w="9525">
              <a:solidFill>
                <a:srgbClr val="00B0F0"/>
              </a:solidFill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157937" name="Freeform 241">
              <a:extLst>
                <a:ext uri="{FF2B5EF4-FFF2-40B4-BE49-F238E27FC236}">
                  <a16:creationId xmlns:a16="http://schemas.microsoft.com/office/drawing/2014/main" id="{1C1DB4AB-6422-45BE-AFC5-3B8941688E01}"/>
                </a:ext>
              </a:extLst>
            </p:cNvPr>
            <p:cNvSpPr>
              <a:spLocks/>
            </p:cNvSpPr>
            <p:nvPr/>
          </p:nvSpPr>
          <p:spPr bwMode="auto">
            <a:xfrm>
              <a:off x="4772" y="1926"/>
              <a:ext cx="267" cy="244"/>
            </a:xfrm>
            <a:custGeom>
              <a:avLst/>
              <a:gdLst>
                <a:gd name="T0" fmla="*/ 0 w 747"/>
                <a:gd name="T1" fmla="*/ 0 h 463"/>
                <a:gd name="T2" fmla="*/ 747 w 747"/>
                <a:gd name="T3" fmla="*/ 463 h 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747" h="463">
                  <a:moveTo>
                    <a:pt x="0" y="0"/>
                  </a:moveTo>
                  <a:lnTo>
                    <a:pt x="747" y="463"/>
                  </a:lnTo>
                </a:path>
              </a:pathLst>
            </a:custGeom>
            <a:noFill/>
            <a:ln w="9525">
              <a:solidFill>
                <a:srgbClr val="00B0F0"/>
              </a:solidFill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157938" name="Freeform 242">
              <a:extLst>
                <a:ext uri="{FF2B5EF4-FFF2-40B4-BE49-F238E27FC236}">
                  <a16:creationId xmlns:a16="http://schemas.microsoft.com/office/drawing/2014/main" id="{096DAF4A-84EA-2E87-947D-53469A24D901}"/>
                </a:ext>
              </a:extLst>
            </p:cNvPr>
            <p:cNvSpPr>
              <a:spLocks/>
            </p:cNvSpPr>
            <p:nvPr/>
          </p:nvSpPr>
          <p:spPr bwMode="auto">
            <a:xfrm>
              <a:off x="4769" y="2168"/>
              <a:ext cx="266" cy="395"/>
            </a:xfrm>
            <a:custGeom>
              <a:avLst/>
              <a:gdLst>
                <a:gd name="T0" fmla="*/ 0 w 749"/>
                <a:gd name="T1" fmla="*/ 751 h 751"/>
                <a:gd name="T2" fmla="*/ 749 w 749"/>
                <a:gd name="T3" fmla="*/ 0 h 7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749" h="751">
                  <a:moveTo>
                    <a:pt x="0" y="751"/>
                  </a:moveTo>
                  <a:lnTo>
                    <a:pt x="749" y="0"/>
                  </a:lnTo>
                </a:path>
              </a:pathLst>
            </a:custGeom>
            <a:noFill/>
            <a:ln w="9525">
              <a:solidFill>
                <a:srgbClr val="00B0F0"/>
              </a:solidFill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157939" name="Freeform 243">
              <a:extLst>
                <a:ext uri="{FF2B5EF4-FFF2-40B4-BE49-F238E27FC236}">
                  <a16:creationId xmlns:a16="http://schemas.microsoft.com/office/drawing/2014/main" id="{1B8644A7-A230-1CF3-0AF9-8DD6D1A2F885}"/>
                </a:ext>
              </a:extLst>
            </p:cNvPr>
            <p:cNvSpPr>
              <a:spLocks/>
            </p:cNvSpPr>
            <p:nvPr/>
          </p:nvSpPr>
          <p:spPr bwMode="auto">
            <a:xfrm>
              <a:off x="4760" y="2167"/>
              <a:ext cx="280" cy="1310"/>
            </a:xfrm>
            <a:custGeom>
              <a:avLst/>
              <a:gdLst>
                <a:gd name="T0" fmla="*/ 0 w 474"/>
                <a:gd name="T1" fmla="*/ 2486 h 2486"/>
                <a:gd name="T2" fmla="*/ 474 w 474"/>
                <a:gd name="T3" fmla="*/ 0 h 24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74" h="2486">
                  <a:moveTo>
                    <a:pt x="0" y="2486"/>
                  </a:moveTo>
                  <a:lnTo>
                    <a:pt x="474" y="0"/>
                  </a:lnTo>
                </a:path>
              </a:pathLst>
            </a:custGeom>
            <a:noFill/>
            <a:ln w="9525">
              <a:solidFill>
                <a:srgbClr val="00B0F0"/>
              </a:solidFill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s-ES"/>
            </a:p>
          </p:txBody>
        </p:sp>
        <p:grpSp>
          <p:nvGrpSpPr>
            <p:cNvPr id="158007" name="Group 311">
              <a:extLst>
                <a:ext uri="{FF2B5EF4-FFF2-40B4-BE49-F238E27FC236}">
                  <a16:creationId xmlns:a16="http://schemas.microsoft.com/office/drawing/2014/main" id="{268A1B0B-EF29-AC59-D517-326CEEE8A71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32" y="345"/>
              <a:ext cx="540" cy="323"/>
              <a:chOff x="533" y="345"/>
              <a:chExt cx="540" cy="323"/>
            </a:xfrm>
          </p:grpSpPr>
          <p:sp>
            <p:nvSpPr>
              <p:cNvPr id="157941" name="Line 245">
                <a:extLst>
                  <a:ext uri="{FF2B5EF4-FFF2-40B4-BE49-F238E27FC236}">
                    <a16:creationId xmlns:a16="http://schemas.microsoft.com/office/drawing/2014/main" id="{CAF2FCEC-9B82-28AD-1923-5F10FE2BCBE9}"/>
                  </a:ext>
                </a:extLst>
              </p:cNvPr>
              <p:cNvSpPr>
                <a:spLocks noChangeAspect="1" noChangeShapeType="1"/>
              </p:cNvSpPr>
              <p:nvPr/>
            </p:nvSpPr>
            <p:spPr bwMode="auto">
              <a:xfrm>
                <a:off x="683" y="386"/>
                <a:ext cx="0" cy="161"/>
              </a:xfrm>
              <a:prstGeom prst="line">
                <a:avLst/>
              </a:prstGeom>
              <a:noFill/>
              <a:ln w="9525">
                <a:solidFill>
                  <a:schemeClr val="tx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57942" name="Line 246">
                <a:extLst>
                  <a:ext uri="{FF2B5EF4-FFF2-40B4-BE49-F238E27FC236}">
                    <a16:creationId xmlns:a16="http://schemas.microsoft.com/office/drawing/2014/main" id="{66F89128-B46D-88DD-219F-CB57D09C53D7}"/>
                  </a:ext>
                </a:extLst>
              </p:cNvPr>
              <p:cNvSpPr>
                <a:spLocks noChangeAspect="1" noChangeShapeType="1"/>
              </p:cNvSpPr>
              <p:nvPr/>
            </p:nvSpPr>
            <p:spPr bwMode="auto">
              <a:xfrm>
                <a:off x="681" y="547"/>
                <a:ext cx="392" cy="0"/>
              </a:xfrm>
              <a:prstGeom prst="line">
                <a:avLst/>
              </a:prstGeom>
              <a:noFill/>
              <a:ln w="9525">
                <a:solidFill>
                  <a:schemeClr val="tx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57943" name="Line 247">
                <a:extLst>
                  <a:ext uri="{FF2B5EF4-FFF2-40B4-BE49-F238E27FC236}">
                    <a16:creationId xmlns:a16="http://schemas.microsoft.com/office/drawing/2014/main" id="{C0742A79-CCF5-FFF9-A861-E2F501EDAB5F}"/>
                  </a:ext>
                </a:extLst>
              </p:cNvPr>
              <p:cNvSpPr>
                <a:spLocks noChangeAspect="1" noChangeShapeType="1"/>
              </p:cNvSpPr>
              <p:nvPr/>
            </p:nvSpPr>
            <p:spPr bwMode="auto">
              <a:xfrm>
                <a:off x="681" y="439"/>
                <a:ext cx="65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57944" name="Line 248">
                <a:extLst>
                  <a:ext uri="{FF2B5EF4-FFF2-40B4-BE49-F238E27FC236}">
                    <a16:creationId xmlns:a16="http://schemas.microsoft.com/office/drawing/2014/main" id="{9B3E6C98-1CFA-B402-6ACA-D3C66574B0AE}"/>
                  </a:ext>
                </a:extLst>
              </p:cNvPr>
              <p:cNvSpPr>
                <a:spLocks noChangeAspect="1" noChangeShapeType="1"/>
              </p:cNvSpPr>
              <p:nvPr/>
            </p:nvSpPr>
            <p:spPr bwMode="auto">
              <a:xfrm>
                <a:off x="746" y="439"/>
                <a:ext cx="66" cy="10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57945" name="Text Box 249">
                <a:extLst>
                  <a:ext uri="{FF2B5EF4-FFF2-40B4-BE49-F238E27FC236}">
                    <a16:creationId xmlns:a16="http://schemas.microsoft.com/office/drawing/2014/main" id="{DD2659FF-22A3-B903-EC9A-D08191DDA80A}"/>
                  </a:ext>
                </a:extLst>
              </p:cNvPr>
              <p:cNvSpPr txBox="1">
                <a:spLocks noChangeAspect="1" noChangeArrowheads="1"/>
              </p:cNvSpPr>
              <p:nvPr/>
            </p:nvSpPr>
            <p:spPr bwMode="auto">
              <a:xfrm>
                <a:off x="626" y="534"/>
                <a:ext cx="300" cy="13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algn="l" eaLnBrk="0" hangingPunct="0"/>
                <a:r>
                  <a:rPr lang="en-US" altLang="es-ES" sz="800"/>
                  <a:t>0.01</a:t>
                </a:r>
              </a:p>
            </p:txBody>
          </p:sp>
          <p:sp>
            <p:nvSpPr>
              <p:cNvPr id="157946" name="Text Box 250">
                <a:extLst>
                  <a:ext uri="{FF2B5EF4-FFF2-40B4-BE49-F238E27FC236}">
                    <a16:creationId xmlns:a16="http://schemas.microsoft.com/office/drawing/2014/main" id="{4283D71D-B7E2-32CD-8D02-F8162D34B240}"/>
                  </a:ext>
                </a:extLst>
              </p:cNvPr>
              <p:cNvSpPr txBox="1">
                <a:spLocks noChangeAspect="1" noChangeArrowheads="1"/>
              </p:cNvSpPr>
              <p:nvPr/>
            </p:nvSpPr>
            <p:spPr bwMode="auto">
              <a:xfrm>
                <a:off x="533" y="345"/>
                <a:ext cx="226" cy="31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54000" rIns="54000" bIns="10800"/>
              <a:lstStyle/>
              <a:p>
                <a:pPr algn="l" eaLnBrk="0" hangingPunct="0"/>
                <a:r>
                  <a:rPr lang="en-US" altLang="es-ES" sz="800"/>
                  <a:t>D</a:t>
                </a:r>
                <a:r>
                  <a:rPr lang="en-US" altLang="es-ES" sz="800" baseline="-25000"/>
                  <a:t>1</a:t>
                </a:r>
                <a:endParaRPr lang="en-US" altLang="es-ES" sz="800"/>
              </a:p>
            </p:txBody>
          </p:sp>
        </p:grpSp>
        <p:sp>
          <p:nvSpPr>
            <p:cNvPr id="157947" name="Text Box 251">
              <a:extLst>
                <a:ext uri="{FF2B5EF4-FFF2-40B4-BE49-F238E27FC236}">
                  <a16:creationId xmlns:a16="http://schemas.microsoft.com/office/drawing/2014/main" id="{16C30EFA-528A-E98C-6D41-16B609D704F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27" y="376"/>
              <a:ext cx="424" cy="1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l" eaLnBrk="0" hangingPunct="0"/>
              <a:r>
                <a:rPr lang="en-US" altLang="es-ES" sz="900"/>
                <a:t>Nivel I</a:t>
              </a:r>
            </a:p>
          </p:txBody>
        </p:sp>
        <p:grpSp>
          <p:nvGrpSpPr>
            <p:cNvPr id="158008" name="Group 312">
              <a:extLst>
                <a:ext uri="{FF2B5EF4-FFF2-40B4-BE49-F238E27FC236}">
                  <a16:creationId xmlns:a16="http://schemas.microsoft.com/office/drawing/2014/main" id="{289C69FE-851A-7709-0CBB-09EA32D2E09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32" y="633"/>
              <a:ext cx="540" cy="315"/>
              <a:chOff x="533" y="633"/>
              <a:chExt cx="540" cy="315"/>
            </a:xfrm>
          </p:grpSpPr>
          <p:sp>
            <p:nvSpPr>
              <p:cNvPr id="157948" name="Text Box 252">
                <a:extLst>
                  <a:ext uri="{FF2B5EF4-FFF2-40B4-BE49-F238E27FC236}">
                    <a16:creationId xmlns:a16="http://schemas.microsoft.com/office/drawing/2014/main" id="{D3D6F2CC-02E8-7BC7-7EE5-E5FAD5295756}"/>
                  </a:ext>
                </a:extLst>
              </p:cNvPr>
              <p:cNvSpPr txBox="1">
                <a:spLocks noChangeAspect="1" noChangeArrowheads="1"/>
              </p:cNvSpPr>
              <p:nvPr/>
            </p:nvSpPr>
            <p:spPr bwMode="auto">
              <a:xfrm>
                <a:off x="681" y="815"/>
                <a:ext cx="201" cy="13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8000" rIns="18000"/>
              <a:lstStyle/>
              <a:p>
                <a:pPr eaLnBrk="0" hangingPunct="0"/>
                <a:r>
                  <a:rPr lang="en-US" altLang="es-ES" sz="800"/>
                  <a:t>0.17</a:t>
                </a:r>
              </a:p>
            </p:txBody>
          </p:sp>
          <p:sp>
            <p:nvSpPr>
              <p:cNvPr id="157949" name="Text Box 253">
                <a:extLst>
                  <a:ext uri="{FF2B5EF4-FFF2-40B4-BE49-F238E27FC236}">
                    <a16:creationId xmlns:a16="http://schemas.microsoft.com/office/drawing/2014/main" id="{19107E06-4041-77F2-EA3D-B43170242366}"/>
                  </a:ext>
                </a:extLst>
              </p:cNvPr>
              <p:cNvSpPr txBox="1">
                <a:spLocks noChangeAspect="1" noChangeArrowheads="1"/>
              </p:cNvSpPr>
              <p:nvPr/>
            </p:nvSpPr>
            <p:spPr bwMode="auto">
              <a:xfrm>
                <a:off x="533" y="633"/>
                <a:ext cx="226" cy="13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54000" rIns="54000" bIns="10800"/>
              <a:lstStyle/>
              <a:p>
                <a:pPr algn="l" eaLnBrk="0" hangingPunct="0"/>
                <a:r>
                  <a:rPr lang="en-US" altLang="es-ES" sz="800"/>
                  <a:t>D</a:t>
                </a:r>
                <a:r>
                  <a:rPr lang="en-US" altLang="es-ES" sz="800" baseline="-25000"/>
                  <a:t>2</a:t>
                </a:r>
                <a:endParaRPr lang="en-US" altLang="es-ES" sz="800"/>
              </a:p>
            </p:txBody>
          </p:sp>
          <p:sp>
            <p:nvSpPr>
              <p:cNvPr id="157951" name="Line 255">
                <a:extLst>
                  <a:ext uri="{FF2B5EF4-FFF2-40B4-BE49-F238E27FC236}">
                    <a16:creationId xmlns:a16="http://schemas.microsoft.com/office/drawing/2014/main" id="{FED67839-B036-D2C7-CD10-542CE1946873}"/>
                  </a:ext>
                </a:extLst>
              </p:cNvPr>
              <p:cNvSpPr>
                <a:spLocks noChangeAspect="1" noChangeShapeType="1"/>
              </p:cNvSpPr>
              <p:nvPr/>
            </p:nvSpPr>
            <p:spPr bwMode="auto">
              <a:xfrm>
                <a:off x="684" y="700"/>
                <a:ext cx="0" cy="134"/>
              </a:xfrm>
              <a:prstGeom prst="line">
                <a:avLst/>
              </a:prstGeom>
              <a:noFill/>
              <a:ln w="9525">
                <a:solidFill>
                  <a:schemeClr val="tx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57952" name="Line 256">
                <a:extLst>
                  <a:ext uri="{FF2B5EF4-FFF2-40B4-BE49-F238E27FC236}">
                    <a16:creationId xmlns:a16="http://schemas.microsoft.com/office/drawing/2014/main" id="{9FAB5E8D-A467-B5ED-6CBF-9715A2052749}"/>
                  </a:ext>
                </a:extLst>
              </p:cNvPr>
              <p:cNvSpPr>
                <a:spLocks noChangeAspect="1" noChangeShapeType="1"/>
              </p:cNvSpPr>
              <p:nvPr/>
            </p:nvSpPr>
            <p:spPr bwMode="auto">
              <a:xfrm>
                <a:off x="684" y="834"/>
                <a:ext cx="389" cy="0"/>
              </a:xfrm>
              <a:prstGeom prst="line">
                <a:avLst/>
              </a:prstGeom>
              <a:noFill/>
              <a:ln w="9525">
                <a:solidFill>
                  <a:schemeClr val="tx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57953" name="Line 257">
                <a:extLst>
                  <a:ext uri="{FF2B5EF4-FFF2-40B4-BE49-F238E27FC236}">
                    <a16:creationId xmlns:a16="http://schemas.microsoft.com/office/drawing/2014/main" id="{D56D3470-558E-07E5-2413-8CCB225B29C7}"/>
                  </a:ext>
                </a:extLst>
              </p:cNvPr>
              <p:cNvSpPr>
                <a:spLocks noChangeAspect="1" noChangeShapeType="1"/>
              </p:cNvSpPr>
              <p:nvPr/>
            </p:nvSpPr>
            <p:spPr bwMode="auto">
              <a:xfrm flipV="1">
                <a:off x="750" y="744"/>
                <a:ext cx="64" cy="9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57954" name="Line 258">
                <a:extLst>
                  <a:ext uri="{FF2B5EF4-FFF2-40B4-BE49-F238E27FC236}">
                    <a16:creationId xmlns:a16="http://schemas.microsoft.com/office/drawing/2014/main" id="{4F1B9378-7F2F-59C7-289C-13D4C3154E53}"/>
                  </a:ext>
                </a:extLst>
              </p:cNvPr>
              <p:cNvSpPr>
                <a:spLocks noChangeAspect="1" noChangeShapeType="1"/>
              </p:cNvSpPr>
              <p:nvPr/>
            </p:nvSpPr>
            <p:spPr bwMode="auto">
              <a:xfrm>
                <a:off x="814" y="744"/>
                <a:ext cx="63" cy="9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57955" name="Line 259">
                <a:extLst>
                  <a:ext uri="{FF2B5EF4-FFF2-40B4-BE49-F238E27FC236}">
                    <a16:creationId xmlns:a16="http://schemas.microsoft.com/office/drawing/2014/main" id="{EDDB4ADB-FB4D-6302-3627-E72A03EF924D}"/>
                  </a:ext>
                </a:extLst>
              </p:cNvPr>
              <p:cNvSpPr>
                <a:spLocks noChangeAspect="1" noChangeShapeType="1"/>
              </p:cNvSpPr>
              <p:nvPr/>
            </p:nvSpPr>
            <p:spPr bwMode="auto">
              <a:xfrm flipH="1">
                <a:off x="683" y="744"/>
                <a:ext cx="130" cy="0"/>
              </a:xfrm>
              <a:prstGeom prst="line">
                <a:avLst/>
              </a:prstGeom>
              <a:noFill/>
              <a:ln w="9525" cap="rnd">
                <a:solidFill>
                  <a:schemeClr val="tx1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</p:grpSp>
        <p:sp>
          <p:nvSpPr>
            <p:cNvPr id="157956" name="Text Box 260">
              <a:extLst>
                <a:ext uri="{FF2B5EF4-FFF2-40B4-BE49-F238E27FC236}">
                  <a16:creationId xmlns:a16="http://schemas.microsoft.com/office/drawing/2014/main" id="{C32B1C66-F2EF-6FD4-1534-A54DECBF093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27" y="662"/>
              <a:ext cx="389" cy="1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54000" rIns="54000"/>
            <a:lstStyle/>
            <a:p>
              <a:pPr eaLnBrk="0" hangingPunct="0"/>
              <a:r>
                <a:rPr lang="en-US" altLang="es-ES" sz="900"/>
                <a:t>Nivel II</a:t>
              </a:r>
            </a:p>
          </p:txBody>
        </p:sp>
        <p:grpSp>
          <p:nvGrpSpPr>
            <p:cNvPr id="158009" name="Group 313">
              <a:extLst>
                <a:ext uri="{FF2B5EF4-FFF2-40B4-BE49-F238E27FC236}">
                  <a16:creationId xmlns:a16="http://schemas.microsoft.com/office/drawing/2014/main" id="{C4DFF9ED-E9A9-C1E2-68D1-5C62DF135B8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32" y="924"/>
              <a:ext cx="540" cy="320"/>
              <a:chOff x="533" y="924"/>
              <a:chExt cx="540" cy="320"/>
            </a:xfrm>
          </p:grpSpPr>
          <p:sp>
            <p:nvSpPr>
              <p:cNvPr id="157957" name="Text Box 261">
                <a:extLst>
                  <a:ext uri="{FF2B5EF4-FFF2-40B4-BE49-F238E27FC236}">
                    <a16:creationId xmlns:a16="http://schemas.microsoft.com/office/drawing/2014/main" id="{4560745B-C554-D7C8-40F2-D21BB1844A2A}"/>
                  </a:ext>
                </a:extLst>
              </p:cNvPr>
              <p:cNvSpPr txBox="1">
                <a:spLocks noChangeAspect="1" noChangeArrowheads="1"/>
              </p:cNvSpPr>
              <p:nvPr/>
            </p:nvSpPr>
            <p:spPr bwMode="auto">
              <a:xfrm>
                <a:off x="731" y="1110"/>
                <a:ext cx="299" cy="13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r>
                  <a:rPr lang="en-US" altLang="es-ES" sz="800"/>
                  <a:t>0.33</a:t>
                </a:r>
              </a:p>
            </p:txBody>
          </p:sp>
          <p:grpSp>
            <p:nvGrpSpPr>
              <p:cNvPr id="158004" name="Group 308">
                <a:extLst>
                  <a:ext uri="{FF2B5EF4-FFF2-40B4-BE49-F238E27FC236}">
                    <a16:creationId xmlns:a16="http://schemas.microsoft.com/office/drawing/2014/main" id="{FCE0813D-A015-7DE8-6EC9-558CD25B8133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533" y="924"/>
                <a:ext cx="540" cy="200"/>
                <a:chOff x="533" y="924"/>
                <a:chExt cx="540" cy="200"/>
              </a:xfrm>
            </p:grpSpPr>
            <p:sp>
              <p:nvSpPr>
                <p:cNvPr id="157958" name="Text Box 262">
                  <a:extLst>
                    <a:ext uri="{FF2B5EF4-FFF2-40B4-BE49-F238E27FC236}">
                      <a16:creationId xmlns:a16="http://schemas.microsoft.com/office/drawing/2014/main" id="{0177900B-8A4B-5CE9-8176-C81B0242C154}"/>
                    </a:ext>
                  </a:extLst>
                </p:cNvPr>
                <p:cNvSpPr txBox="1">
                  <a:spLocks noChangeAspect="1" noChangeArrowheads="1"/>
                </p:cNvSpPr>
                <p:nvPr/>
              </p:nvSpPr>
              <p:spPr bwMode="auto">
                <a:xfrm>
                  <a:off x="533" y="924"/>
                  <a:ext cx="226" cy="13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54000" rIns="54000" bIns="10800"/>
                <a:lstStyle/>
                <a:p>
                  <a:pPr algn="l" eaLnBrk="0" hangingPunct="0"/>
                  <a:r>
                    <a:rPr lang="en-US" altLang="es-ES" sz="800"/>
                    <a:t>D</a:t>
                  </a:r>
                  <a:r>
                    <a:rPr lang="en-US" altLang="es-ES" sz="800" baseline="-25000"/>
                    <a:t>3</a:t>
                  </a:r>
                  <a:endParaRPr lang="en-US" altLang="es-ES" sz="800"/>
                </a:p>
              </p:txBody>
            </p:sp>
            <p:sp>
              <p:nvSpPr>
                <p:cNvPr id="157960" name="Line 264">
                  <a:extLst>
                    <a:ext uri="{FF2B5EF4-FFF2-40B4-BE49-F238E27FC236}">
                      <a16:creationId xmlns:a16="http://schemas.microsoft.com/office/drawing/2014/main" id="{C1D97B9D-2E88-DE1A-E08C-B5CEC612B2F1}"/>
                    </a:ext>
                  </a:extLst>
                </p:cNvPr>
                <p:cNvSpPr>
                  <a:spLocks noChangeAspect="1" noChangeShapeType="1"/>
                </p:cNvSpPr>
                <p:nvPr/>
              </p:nvSpPr>
              <p:spPr bwMode="auto">
                <a:xfrm>
                  <a:off x="684" y="943"/>
                  <a:ext cx="0" cy="181"/>
                </a:xfrm>
                <a:prstGeom prst="line">
                  <a:avLst/>
                </a:prstGeom>
                <a:noFill/>
                <a:ln w="9525">
                  <a:solidFill>
                    <a:schemeClr val="tx2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57961" name="Line 265">
                  <a:extLst>
                    <a:ext uri="{FF2B5EF4-FFF2-40B4-BE49-F238E27FC236}">
                      <a16:creationId xmlns:a16="http://schemas.microsoft.com/office/drawing/2014/main" id="{054C5F89-E29F-A8E5-00DF-B18580EFBF7B}"/>
                    </a:ext>
                  </a:extLst>
                </p:cNvPr>
                <p:cNvSpPr>
                  <a:spLocks noChangeAspect="1" noChangeShapeType="1"/>
                </p:cNvSpPr>
                <p:nvPr/>
              </p:nvSpPr>
              <p:spPr bwMode="auto">
                <a:xfrm>
                  <a:off x="684" y="1124"/>
                  <a:ext cx="389" cy="0"/>
                </a:xfrm>
                <a:prstGeom prst="line">
                  <a:avLst/>
                </a:prstGeom>
                <a:noFill/>
                <a:ln w="9525">
                  <a:solidFill>
                    <a:schemeClr val="tx2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57962" name="Line 266">
                  <a:extLst>
                    <a:ext uri="{FF2B5EF4-FFF2-40B4-BE49-F238E27FC236}">
                      <a16:creationId xmlns:a16="http://schemas.microsoft.com/office/drawing/2014/main" id="{2FE7887E-DF75-BA23-C6A3-E8CFE45D6B58}"/>
                    </a:ext>
                  </a:extLst>
                </p:cNvPr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814" y="1003"/>
                  <a:ext cx="63" cy="121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57963" name="Line 267">
                  <a:extLst>
                    <a:ext uri="{FF2B5EF4-FFF2-40B4-BE49-F238E27FC236}">
                      <a16:creationId xmlns:a16="http://schemas.microsoft.com/office/drawing/2014/main" id="{9D165908-3784-C86B-19BB-E3DF323AE6DA}"/>
                    </a:ext>
                  </a:extLst>
                </p:cNvPr>
                <p:cNvSpPr>
                  <a:spLocks noChangeAspect="1" noChangeShapeType="1"/>
                </p:cNvSpPr>
                <p:nvPr/>
              </p:nvSpPr>
              <p:spPr bwMode="auto">
                <a:xfrm>
                  <a:off x="877" y="1003"/>
                  <a:ext cx="66" cy="121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57964" name="Line 268">
                  <a:extLst>
                    <a:ext uri="{FF2B5EF4-FFF2-40B4-BE49-F238E27FC236}">
                      <a16:creationId xmlns:a16="http://schemas.microsoft.com/office/drawing/2014/main" id="{316B97A8-0DD7-F058-DB3A-DE7D4598EAA5}"/>
                    </a:ext>
                  </a:extLst>
                </p:cNvPr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684" y="1003"/>
                  <a:ext cx="193" cy="0"/>
                </a:xfrm>
                <a:prstGeom prst="line">
                  <a:avLst/>
                </a:prstGeom>
                <a:noFill/>
                <a:ln w="9525" cap="rnd">
                  <a:solidFill>
                    <a:schemeClr val="tx1"/>
                  </a:solidFill>
                  <a:prstDash val="sysDot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s-ES"/>
                </a:p>
              </p:txBody>
            </p:sp>
          </p:grpSp>
        </p:grpSp>
        <p:sp>
          <p:nvSpPr>
            <p:cNvPr id="157965" name="Text Box 269">
              <a:extLst>
                <a:ext uri="{FF2B5EF4-FFF2-40B4-BE49-F238E27FC236}">
                  <a16:creationId xmlns:a16="http://schemas.microsoft.com/office/drawing/2014/main" id="{63A8AD18-C765-C82D-F4FD-F72B8E385A1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27" y="948"/>
              <a:ext cx="424" cy="1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54000" rIns="54000"/>
            <a:lstStyle/>
            <a:p>
              <a:pPr eaLnBrk="0" hangingPunct="0"/>
              <a:r>
                <a:rPr lang="en-US" altLang="es-ES" sz="900"/>
                <a:t>Nivel III</a:t>
              </a:r>
            </a:p>
          </p:txBody>
        </p:sp>
        <p:grpSp>
          <p:nvGrpSpPr>
            <p:cNvPr id="158005" name="Group 309">
              <a:extLst>
                <a:ext uri="{FF2B5EF4-FFF2-40B4-BE49-F238E27FC236}">
                  <a16:creationId xmlns:a16="http://schemas.microsoft.com/office/drawing/2014/main" id="{4BDE1B9B-9AF5-A216-B0DD-F936B9E28EC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32" y="1221"/>
              <a:ext cx="562" cy="332"/>
              <a:chOff x="533" y="1221"/>
              <a:chExt cx="562" cy="332"/>
            </a:xfrm>
          </p:grpSpPr>
          <p:sp>
            <p:nvSpPr>
              <p:cNvPr id="157966" name="Text Box 270">
                <a:extLst>
                  <a:ext uri="{FF2B5EF4-FFF2-40B4-BE49-F238E27FC236}">
                    <a16:creationId xmlns:a16="http://schemas.microsoft.com/office/drawing/2014/main" id="{FB76576B-55C1-A819-506D-E07145A6B38B}"/>
                  </a:ext>
                </a:extLst>
              </p:cNvPr>
              <p:cNvSpPr txBox="1">
                <a:spLocks noChangeAspect="1" noChangeArrowheads="1"/>
              </p:cNvSpPr>
              <p:nvPr/>
            </p:nvSpPr>
            <p:spPr bwMode="auto">
              <a:xfrm>
                <a:off x="795" y="1419"/>
                <a:ext cx="300" cy="13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r>
                  <a:rPr lang="en-US" altLang="es-ES" sz="800"/>
                  <a:t>0.55</a:t>
                </a:r>
              </a:p>
            </p:txBody>
          </p:sp>
          <p:sp>
            <p:nvSpPr>
              <p:cNvPr id="157967" name="Text Box 271">
                <a:extLst>
                  <a:ext uri="{FF2B5EF4-FFF2-40B4-BE49-F238E27FC236}">
                    <a16:creationId xmlns:a16="http://schemas.microsoft.com/office/drawing/2014/main" id="{5ABD5A02-2E15-1F5B-BD3A-6D2984956F23}"/>
                  </a:ext>
                </a:extLst>
              </p:cNvPr>
              <p:cNvSpPr txBox="1">
                <a:spLocks noChangeAspect="1" noChangeArrowheads="1"/>
              </p:cNvSpPr>
              <p:nvPr/>
            </p:nvSpPr>
            <p:spPr bwMode="auto">
              <a:xfrm>
                <a:off x="533" y="1221"/>
                <a:ext cx="226" cy="13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54000" rIns="54000" bIns="10800"/>
              <a:lstStyle/>
              <a:p>
                <a:pPr algn="l" eaLnBrk="0" hangingPunct="0"/>
                <a:r>
                  <a:rPr lang="en-US" altLang="es-ES" sz="800"/>
                  <a:t>D</a:t>
                </a:r>
                <a:r>
                  <a:rPr lang="en-US" altLang="es-ES" sz="800" baseline="-25000"/>
                  <a:t>4</a:t>
                </a:r>
                <a:endParaRPr lang="en-US" altLang="es-ES" sz="800"/>
              </a:p>
            </p:txBody>
          </p:sp>
          <p:sp>
            <p:nvSpPr>
              <p:cNvPr id="157969" name="Line 273">
                <a:extLst>
                  <a:ext uri="{FF2B5EF4-FFF2-40B4-BE49-F238E27FC236}">
                    <a16:creationId xmlns:a16="http://schemas.microsoft.com/office/drawing/2014/main" id="{52A7B055-6E42-D1DA-1557-6AF4EB43684E}"/>
                  </a:ext>
                </a:extLst>
              </p:cNvPr>
              <p:cNvSpPr>
                <a:spLocks noChangeAspect="1" noChangeShapeType="1"/>
              </p:cNvSpPr>
              <p:nvPr/>
            </p:nvSpPr>
            <p:spPr bwMode="auto">
              <a:xfrm>
                <a:off x="684" y="1285"/>
                <a:ext cx="0" cy="138"/>
              </a:xfrm>
              <a:prstGeom prst="line">
                <a:avLst/>
              </a:prstGeom>
              <a:noFill/>
              <a:ln w="9525">
                <a:solidFill>
                  <a:schemeClr val="tx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57970" name="Line 274">
                <a:extLst>
                  <a:ext uri="{FF2B5EF4-FFF2-40B4-BE49-F238E27FC236}">
                    <a16:creationId xmlns:a16="http://schemas.microsoft.com/office/drawing/2014/main" id="{A5F2A727-E921-96C9-B3A4-807B111B5C48}"/>
                  </a:ext>
                </a:extLst>
              </p:cNvPr>
              <p:cNvSpPr>
                <a:spLocks noChangeAspect="1" noChangeShapeType="1"/>
              </p:cNvSpPr>
              <p:nvPr/>
            </p:nvSpPr>
            <p:spPr bwMode="auto">
              <a:xfrm>
                <a:off x="684" y="1423"/>
                <a:ext cx="389" cy="0"/>
              </a:xfrm>
              <a:prstGeom prst="line">
                <a:avLst/>
              </a:prstGeom>
              <a:noFill/>
              <a:ln w="9525">
                <a:solidFill>
                  <a:schemeClr val="tx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57971" name="Line 275">
                <a:extLst>
                  <a:ext uri="{FF2B5EF4-FFF2-40B4-BE49-F238E27FC236}">
                    <a16:creationId xmlns:a16="http://schemas.microsoft.com/office/drawing/2014/main" id="{62EA73C0-9359-57A7-5A5E-FBC9172571E7}"/>
                  </a:ext>
                </a:extLst>
              </p:cNvPr>
              <p:cNvSpPr>
                <a:spLocks noChangeAspect="1" noChangeShapeType="1"/>
              </p:cNvSpPr>
              <p:nvPr/>
            </p:nvSpPr>
            <p:spPr bwMode="auto">
              <a:xfrm flipV="1">
                <a:off x="877" y="1331"/>
                <a:ext cx="66" cy="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57972" name="Line 276">
                <a:extLst>
                  <a:ext uri="{FF2B5EF4-FFF2-40B4-BE49-F238E27FC236}">
                    <a16:creationId xmlns:a16="http://schemas.microsoft.com/office/drawing/2014/main" id="{2EFDD85B-2FA6-5E27-D1D1-9F842CC29792}"/>
                  </a:ext>
                </a:extLst>
              </p:cNvPr>
              <p:cNvSpPr>
                <a:spLocks noChangeAspect="1" noChangeShapeType="1"/>
              </p:cNvSpPr>
              <p:nvPr/>
            </p:nvSpPr>
            <p:spPr bwMode="auto">
              <a:xfrm>
                <a:off x="943" y="1331"/>
                <a:ext cx="65" cy="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57973" name="Line 277">
                <a:extLst>
                  <a:ext uri="{FF2B5EF4-FFF2-40B4-BE49-F238E27FC236}">
                    <a16:creationId xmlns:a16="http://schemas.microsoft.com/office/drawing/2014/main" id="{85D6A888-B1A3-0CA7-1DF5-E8D002917FB5}"/>
                  </a:ext>
                </a:extLst>
              </p:cNvPr>
              <p:cNvSpPr>
                <a:spLocks noChangeAspect="1" noChangeShapeType="1"/>
              </p:cNvSpPr>
              <p:nvPr/>
            </p:nvSpPr>
            <p:spPr bwMode="auto">
              <a:xfrm flipH="1">
                <a:off x="684" y="1331"/>
                <a:ext cx="259" cy="0"/>
              </a:xfrm>
              <a:prstGeom prst="line">
                <a:avLst/>
              </a:prstGeom>
              <a:noFill/>
              <a:ln w="9525" cap="rnd">
                <a:solidFill>
                  <a:schemeClr val="tx1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</p:grpSp>
        <p:sp>
          <p:nvSpPr>
            <p:cNvPr id="157974" name="Text Box 278">
              <a:extLst>
                <a:ext uri="{FF2B5EF4-FFF2-40B4-BE49-F238E27FC236}">
                  <a16:creationId xmlns:a16="http://schemas.microsoft.com/office/drawing/2014/main" id="{A06B1F82-F4EF-8CA5-E1F4-D766CD4755A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27" y="1281"/>
              <a:ext cx="424" cy="1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54000" rIns="54000"/>
            <a:lstStyle/>
            <a:p>
              <a:pPr eaLnBrk="0" hangingPunct="0"/>
              <a:r>
                <a:rPr lang="en-US" altLang="es-ES" sz="900"/>
                <a:t>Nivel IV</a:t>
              </a:r>
            </a:p>
          </p:txBody>
        </p:sp>
        <p:grpSp>
          <p:nvGrpSpPr>
            <p:cNvPr id="158006" name="Group 310">
              <a:extLst>
                <a:ext uri="{FF2B5EF4-FFF2-40B4-BE49-F238E27FC236}">
                  <a16:creationId xmlns:a16="http://schemas.microsoft.com/office/drawing/2014/main" id="{B3B3E6CC-C2F3-9B12-BE03-16D4DF6D160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32" y="1524"/>
              <a:ext cx="675" cy="336"/>
              <a:chOff x="533" y="1524"/>
              <a:chExt cx="675" cy="336"/>
            </a:xfrm>
          </p:grpSpPr>
          <p:sp>
            <p:nvSpPr>
              <p:cNvPr id="157975" name="Text Box 279">
                <a:extLst>
                  <a:ext uri="{FF2B5EF4-FFF2-40B4-BE49-F238E27FC236}">
                    <a16:creationId xmlns:a16="http://schemas.microsoft.com/office/drawing/2014/main" id="{4C27CA0A-D57B-265D-8596-C1A20668FA15}"/>
                  </a:ext>
                </a:extLst>
              </p:cNvPr>
              <p:cNvSpPr txBox="1">
                <a:spLocks noChangeAspect="1" noChangeArrowheads="1"/>
              </p:cNvSpPr>
              <p:nvPr/>
            </p:nvSpPr>
            <p:spPr bwMode="auto">
              <a:xfrm>
                <a:off x="909" y="1726"/>
                <a:ext cx="299" cy="13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algn="l" eaLnBrk="0" hangingPunct="0"/>
                <a:r>
                  <a:rPr lang="en-US" altLang="es-ES" sz="800"/>
                  <a:t>0.76</a:t>
                </a:r>
              </a:p>
            </p:txBody>
          </p:sp>
          <p:sp>
            <p:nvSpPr>
              <p:cNvPr id="157976" name="Text Box 280">
                <a:extLst>
                  <a:ext uri="{FF2B5EF4-FFF2-40B4-BE49-F238E27FC236}">
                    <a16:creationId xmlns:a16="http://schemas.microsoft.com/office/drawing/2014/main" id="{2939F76D-13D7-8B1A-7767-68CFFE3BA287}"/>
                  </a:ext>
                </a:extLst>
              </p:cNvPr>
              <p:cNvSpPr txBox="1">
                <a:spLocks noChangeAspect="1" noChangeArrowheads="1"/>
              </p:cNvSpPr>
              <p:nvPr/>
            </p:nvSpPr>
            <p:spPr bwMode="auto">
              <a:xfrm>
                <a:off x="533" y="1524"/>
                <a:ext cx="226" cy="13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54000" rIns="54000" bIns="10800"/>
              <a:lstStyle/>
              <a:p>
                <a:pPr algn="l" eaLnBrk="0" hangingPunct="0"/>
                <a:r>
                  <a:rPr lang="en-US" altLang="es-ES" sz="800"/>
                  <a:t>D</a:t>
                </a:r>
                <a:r>
                  <a:rPr lang="en-US" altLang="es-ES" sz="800" baseline="-25000"/>
                  <a:t>5</a:t>
                </a:r>
                <a:endParaRPr lang="en-US" altLang="es-ES" sz="800"/>
              </a:p>
            </p:txBody>
          </p:sp>
          <p:sp>
            <p:nvSpPr>
              <p:cNvPr id="157978" name="Line 282">
                <a:extLst>
                  <a:ext uri="{FF2B5EF4-FFF2-40B4-BE49-F238E27FC236}">
                    <a16:creationId xmlns:a16="http://schemas.microsoft.com/office/drawing/2014/main" id="{28D9EE47-CBE5-C58A-33F4-025FE6432088}"/>
                  </a:ext>
                </a:extLst>
              </p:cNvPr>
              <p:cNvSpPr>
                <a:spLocks noChangeAspect="1" noChangeShapeType="1"/>
              </p:cNvSpPr>
              <p:nvPr/>
            </p:nvSpPr>
            <p:spPr bwMode="auto">
              <a:xfrm>
                <a:off x="684" y="1537"/>
                <a:ext cx="0" cy="189"/>
              </a:xfrm>
              <a:prstGeom prst="line">
                <a:avLst/>
              </a:prstGeom>
              <a:noFill/>
              <a:ln w="9525">
                <a:solidFill>
                  <a:schemeClr val="tx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57979" name="Line 283">
                <a:extLst>
                  <a:ext uri="{FF2B5EF4-FFF2-40B4-BE49-F238E27FC236}">
                    <a16:creationId xmlns:a16="http://schemas.microsoft.com/office/drawing/2014/main" id="{7ADEC6A8-A6B9-B817-124B-2DC796B26401}"/>
                  </a:ext>
                </a:extLst>
              </p:cNvPr>
              <p:cNvSpPr>
                <a:spLocks noChangeAspect="1" noChangeShapeType="1"/>
              </p:cNvSpPr>
              <p:nvPr/>
            </p:nvSpPr>
            <p:spPr bwMode="auto">
              <a:xfrm>
                <a:off x="684" y="1726"/>
                <a:ext cx="389" cy="0"/>
              </a:xfrm>
              <a:prstGeom prst="line">
                <a:avLst/>
              </a:prstGeom>
              <a:noFill/>
              <a:ln w="9525">
                <a:solidFill>
                  <a:schemeClr val="tx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57980" name="Line 284">
                <a:extLst>
                  <a:ext uri="{FF2B5EF4-FFF2-40B4-BE49-F238E27FC236}">
                    <a16:creationId xmlns:a16="http://schemas.microsoft.com/office/drawing/2014/main" id="{2EDDD8A9-3108-2A5B-7C74-38B39C957287}"/>
                  </a:ext>
                </a:extLst>
              </p:cNvPr>
              <p:cNvSpPr>
                <a:spLocks noChangeAspect="1" noChangeShapeType="1"/>
              </p:cNvSpPr>
              <p:nvPr/>
            </p:nvSpPr>
            <p:spPr bwMode="auto">
              <a:xfrm flipV="1">
                <a:off x="943" y="1600"/>
                <a:ext cx="65" cy="12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57981" name="Line 285">
                <a:extLst>
                  <a:ext uri="{FF2B5EF4-FFF2-40B4-BE49-F238E27FC236}">
                    <a16:creationId xmlns:a16="http://schemas.microsoft.com/office/drawing/2014/main" id="{19D49E6F-FC00-464B-52D1-6DBA740CF7FC}"/>
                  </a:ext>
                </a:extLst>
              </p:cNvPr>
              <p:cNvSpPr>
                <a:spLocks noChangeAspect="1" noChangeShapeType="1"/>
              </p:cNvSpPr>
              <p:nvPr/>
            </p:nvSpPr>
            <p:spPr bwMode="auto">
              <a:xfrm>
                <a:off x="1008" y="1600"/>
                <a:ext cx="65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57982" name="Line 286">
                <a:extLst>
                  <a:ext uri="{FF2B5EF4-FFF2-40B4-BE49-F238E27FC236}">
                    <a16:creationId xmlns:a16="http://schemas.microsoft.com/office/drawing/2014/main" id="{FB798A6E-FCD5-9C0A-C7A0-58423554B040}"/>
                  </a:ext>
                </a:extLst>
              </p:cNvPr>
              <p:cNvSpPr>
                <a:spLocks noChangeAspect="1" noChangeShapeType="1"/>
              </p:cNvSpPr>
              <p:nvPr/>
            </p:nvSpPr>
            <p:spPr bwMode="auto">
              <a:xfrm flipH="1">
                <a:off x="684" y="1600"/>
                <a:ext cx="324" cy="0"/>
              </a:xfrm>
              <a:prstGeom prst="line">
                <a:avLst/>
              </a:prstGeom>
              <a:noFill/>
              <a:ln w="9525" cap="rnd">
                <a:solidFill>
                  <a:schemeClr val="tx1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</p:grpSp>
        <p:sp>
          <p:nvSpPr>
            <p:cNvPr id="157983" name="Text Box 287">
              <a:extLst>
                <a:ext uri="{FF2B5EF4-FFF2-40B4-BE49-F238E27FC236}">
                  <a16:creationId xmlns:a16="http://schemas.microsoft.com/office/drawing/2014/main" id="{D14CD093-80A6-848B-BFFB-1C703834637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27" y="1580"/>
              <a:ext cx="424" cy="1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54000" rIns="54000"/>
            <a:lstStyle/>
            <a:p>
              <a:pPr eaLnBrk="0" hangingPunct="0"/>
              <a:r>
                <a:rPr lang="en-US" altLang="es-ES" sz="900"/>
                <a:t>Nivel V</a:t>
              </a:r>
            </a:p>
          </p:txBody>
        </p:sp>
        <p:sp>
          <p:nvSpPr>
            <p:cNvPr id="157985" name="Oval 289">
              <a:extLst>
                <a:ext uri="{FF2B5EF4-FFF2-40B4-BE49-F238E27FC236}">
                  <a16:creationId xmlns:a16="http://schemas.microsoft.com/office/drawing/2014/main" id="{2C7BB335-7829-1F88-46EE-0A09842BFB06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1469" y="1095"/>
              <a:ext cx="852" cy="360"/>
            </a:xfrm>
            <a:prstGeom prst="ellipse">
              <a:avLst/>
            </a:prstGeom>
            <a:noFill/>
            <a:ln w="9525">
              <a:solidFill>
                <a:schemeClr val="tx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157987" name="Line 291">
              <a:extLst>
                <a:ext uri="{FF2B5EF4-FFF2-40B4-BE49-F238E27FC236}">
                  <a16:creationId xmlns:a16="http://schemas.microsoft.com/office/drawing/2014/main" id="{4F3FFC2F-4BFC-629C-25D8-9BB8B835054A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>
              <a:off x="1663" y="1156"/>
              <a:ext cx="0" cy="159"/>
            </a:xfrm>
            <a:prstGeom prst="line">
              <a:avLst/>
            </a:prstGeom>
            <a:noFill/>
            <a:ln w="9525">
              <a:solidFill>
                <a:schemeClr val="tx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157988" name="Line 292">
              <a:extLst>
                <a:ext uri="{FF2B5EF4-FFF2-40B4-BE49-F238E27FC236}">
                  <a16:creationId xmlns:a16="http://schemas.microsoft.com/office/drawing/2014/main" id="{7B73BFBC-9AAA-F898-D8D6-02CB43E70EFD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>
              <a:off x="1660" y="1315"/>
              <a:ext cx="449" cy="0"/>
            </a:xfrm>
            <a:prstGeom prst="line">
              <a:avLst/>
            </a:prstGeom>
            <a:noFill/>
            <a:ln w="9525">
              <a:solidFill>
                <a:schemeClr val="tx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157989" name="Line 293">
              <a:extLst>
                <a:ext uri="{FF2B5EF4-FFF2-40B4-BE49-F238E27FC236}">
                  <a16:creationId xmlns:a16="http://schemas.microsoft.com/office/drawing/2014/main" id="{FDDB0012-DB4B-1A39-3C51-A814CE7B7BE6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>
              <a:off x="1660" y="1156"/>
              <a:ext cx="7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157990" name="Line 294">
              <a:extLst>
                <a:ext uri="{FF2B5EF4-FFF2-40B4-BE49-F238E27FC236}">
                  <a16:creationId xmlns:a16="http://schemas.microsoft.com/office/drawing/2014/main" id="{F1302DA1-1567-E5A4-65DC-6A43CC0F2BF9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>
              <a:off x="1734" y="1156"/>
              <a:ext cx="76" cy="15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157991" name="Line 295">
              <a:extLst>
                <a:ext uri="{FF2B5EF4-FFF2-40B4-BE49-F238E27FC236}">
                  <a16:creationId xmlns:a16="http://schemas.microsoft.com/office/drawing/2014/main" id="{C8E72065-7A3F-AB49-43D6-8161651EBDDF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 flipV="1">
              <a:off x="1734" y="1262"/>
              <a:ext cx="76" cy="5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157992" name="Line 296">
              <a:extLst>
                <a:ext uri="{FF2B5EF4-FFF2-40B4-BE49-F238E27FC236}">
                  <a16:creationId xmlns:a16="http://schemas.microsoft.com/office/drawing/2014/main" id="{69632673-93CA-3E47-90D9-41604E86D1E6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>
              <a:off x="1810" y="1262"/>
              <a:ext cx="75" cy="5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157993" name="Line 297">
              <a:extLst>
                <a:ext uri="{FF2B5EF4-FFF2-40B4-BE49-F238E27FC236}">
                  <a16:creationId xmlns:a16="http://schemas.microsoft.com/office/drawing/2014/main" id="{A5835B41-03F1-1A51-0ACB-839965E38804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 flipV="1">
              <a:off x="1810" y="1156"/>
              <a:ext cx="75" cy="15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157994" name="Line 298">
              <a:extLst>
                <a:ext uri="{FF2B5EF4-FFF2-40B4-BE49-F238E27FC236}">
                  <a16:creationId xmlns:a16="http://schemas.microsoft.com/office/drawing/2014/main" id="{F97EE532-E6D8-ABC6-0100-1A38DBCBF80B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>
              <a:off x="1885" y="1156"/>
              <a:ext cx="74" cy="15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157995" name="Line 299">
              <a:extLst>
                <a:ext uri="{FF2B5EF4-FFF2-40B4-BE49-F238E27FC236}">
                  <a16:creationId xmlns:a16="http://schemas.microsoft.com/office/drawing/2014/main" id="{B8C5CCB2-F307-D5A0-E36F-35C822F5AC2C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 flipV="1">
              <a:off x="1885" y="1210"/>
              <a:ext cx="74" cy="10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157996" name="Line 300">
              <a:extLst>
                <a:ext uri="{FF2B5EF4-FFF2-40B4-BE49-F238E27FC236}">
                  <a16:creationId xmlns:a16="http://schemas.microsoft.com/office/drawing/2014/main" id="{F7595FAA-A76B-4F38-9444-7820331C6CF6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>
              <a:off x="1959" y="1210"/>
              <a:ext cx="76" cy="10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157997" name="Line 301">
              <a:extLst>
                <a:ext uri="{FF2B5EF4-FFF2-40B4-BE49-F238E27FC236}">
                  <a16:creationId xmlns:a16="http://schemas.microsoft.com/office/drawing/2014/main" id="{C0B0D4F0-6526-C2FE-6DAC-C5D179EC938A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 flipV="1">
              <a:off x="1959" y="1262"/>
              <a:ext cx="76" cy="5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157998" name="Line 302">
              <a:extLst>
                <a:ext uri="{FF2B5EF4-FFF2-40B4-BE49-F238E27FC236}">
                  <a16:creationId xmlns:a16="http://schemas.microsoft.com/office/drawing/2014/main" id="{F9E9F406-C2B7-2888-018C-2E99BD2BD31C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>
              <a:off x="2035" y="1262"/>
              <a:ext cx="7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157999" name="Text Box 303">
              <a:extLst>
                <a:ext uri="{FF2B5EF4-FFF2-40B4-BE49-F238E27FC236}">
                  <a16:creationId xmlns:a16="http://schemas.microsoft.com/office/drawing/2014/main" id="{2C0A23F8-13B0-775E-6710-B26B7D673B46}"/>
                </a:ext>
              </a:extLst>
            </p:cNvPr>
            <p:cNvSpPr txBox="1">
              <a:spLocks noChangeAspect="1" noChangeArrowheads="1"/>
            </p:cNvSpPr>
            <p:nvPr/>
          </p:nvSpPr>
          <p:spPr bwMode="auto">
            <a:xfrm>
              <a:off x="1614" y="1312"/>
              <a:ext cx="591" cy="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2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8000" rIns="18000"/>
            <a:lstStyle/>
            <a:p>
              <a:pPr eaLnBrk="0" hangingPunct="0"/>
              <a:r>
                <a:rPr lang="en-US" altLang="es-ES" sz="1000"/>
                <a:t>Elem. Estruc. i*</a:t>
              </a:r>
            </a:p>
          </p:txBody>
        </p:sp>
        <p:sp>
          <p:nvSpPr>
            <p:cNvPr id="158000" name="Text Box 304">
              <a:extLst>
                <a:ext uri="{FF2B5EF4-FFF2-40B4-BE49-F238E27FC236}">
                  <a16:creationId xmlns:a16="http://schemas.microsoft.com/office/drawing/2014/main" id="{97B02A53-C3FB-C3FF-5861-101AFBE0C8D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979" y="1806"/>
              <a:ext cx="566" cy="1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tIns="10800" bIns="10800"/>
            <a:lstStyle/>
            <a:p>
              <a:pPr eaLnBrk="0" hangingPunct="0"/>
              <a:r>
                <a:rPr lang="en-US" altLang="es-ES" sz="700"/>
                <a:t>Bases de reglas difusas</a:t>
              </a:r>
            </a:p>
          </p:txBody>
        </p:sp>
      </p:grpSp>
      <p:sp>
        <p:nvSpPr>
          <p:cNvPr id="3" name="5 Título">
            <a:extLst>
              <a:ext uri="{FF2B5EF4-FFF2-40B4-BE49-F238E27FC236}">
                <a16:creationId xmlns:a16="http://schemas.microsoft.com/office/drawing/2014/main" id="{61F0923C-30DF-A118-441B-813268494FAC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12192000" cy="468000"/>
          </a:xfrm>
          <a:prstGeom prst="rect">
            <a:avLst/>
          </a:prstGeom>
          <a:solidFill>
            <a:schemeClr val="bg2">
              <a:lumMod val="25000"/>
            </a:schemeClr>
          </a:solidFill>
        </p:spPr>
        <p:txBody>
          <a:bodyPr vert="horz" lIns="91440" tIns="45720" rIns="91440" bIns="45720" rtlCol="0" anchor="ctr" anchorCtr="1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2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ucida Sans Unicode" panose="020B0602030504020204" pitchFamily="34" charset="0"/>
                <a:ea typeface="+mj-ea"/>
                <a:cs typeface="Lucida Sans Unicode" panose="020B0602030504020204" pitchFamily="34" charset="0"/>
              </a:rPr>
              <a:t>ESTRUCTURA  DE LA RED NEURONAL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051" name="Rectangle 3">
            <a:extLst>
              <a:ext uri="{FF2B5EF4-FFF2-40B4-BE49-F238E27FC236}">
                <a16:creationId xmlns:a16="http://schemas.microsoft.com/office/drawing/2014/main" id="{AC5217AD-8151-9A1B-47C9-BE373D6205C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62425" y="2000251"/>
            <a:ext cx="9144000" cy="462307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>
            <a:spAutoFit/>
          </a:bodyPr>
          <a:lstStyle/>
          <a:p>
            <a:endParaRPr lang="es-ES"/>
          </a:p>
        </p:txBody>
      </p:sp>
      <p:pic>
        <p:nvPicPr>
          <p:cNvPr id="258052" name="Picture 4">
            <a:extLst>
              <a:ext uri="{FF2B5EF4-FFF2-40B4-BE49-F238E27FC236}">
                <a16:creationId xmlns:a16="http://schemas.microsoft.com/office/drawing/2014/main" id="{132072FB-4F4D-3C39-DF89-BF91903DA4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8656" y="29666"/>
            <a:ext cx="8937824" cy="6855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42" name="Rectangle 2">
            <a:extLst>
              <a:ext uri="{FF2B5EF4-FFF2-40B4-BE49-F238E27FC236}">
                <a16:creationId xmlns:a16="http://schemas.microsoft.com/office/drawing/2014/main" id="{E5A3A707-3834-0D1F-F276-DF5E1EB681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10038" y="2014539"/>
            <a:ext cx="9144000" cy="462307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>
            <a:spAutoFit/>
          </a:bodyPr>
          <a:lstStyle/>
          <a:p>
            <a:endParaRPr lang="es-ES"/>
          </a:p>
        </p:txBody>
      </p:sp>
      <p:pic>
        <p:nvPicPr>
          <p:cNvPr id="266244" name="Picture 4">
            <a:extLst>
              <a:ext uri="{FF2B5EF4-FFF2-40B4-BE49-F238E27FC236}">
                <a16:creationId xmlns:a16="http://schemas.microsoft.com/office/drawing/2014/main" id="{BF105EAB-CE09-36C9-48C3-2CDB29B2BB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4616" y="27384"/>
            <a:ext cx="898788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266" name="Rectangle 2">
            <a:extLst>
              <a:ext uri="{FF2B5EF4-FFF2-40B4-BE49-F238E27FC236}">
                <a16:creationId xmlns:a16="http://schemas.microsoft.com/office/drawing/2014/main" id="{CACC7299-7A3E-F0B5-3ABC-1AD5D49B389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33838" y="1957389"/>
            <a:ext cx="9144000" cy="462307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>
            <a:spAutoFit/>
          </a:bodyPr>
          <a:lstStyle/>
          <a:p>
            <a:endParaRPr lang="es-ES"/>
          </a:p>
        </p:txBody>
      </p:sp>
      <p:pic>
        <p:nvPicPr>
          <p:cNvPr id="267268" name="Picture 4">
            <a:extLst>
              <a:ext uri="{FF2B5EF4-FFF2-40B4-BE49-F238E27FC236}">
                <a16:creationId xmlns:a16="http://schemas.microsoft.com/office/drawing/2014/main" id="{8BB184C0-727B-7BFE-A8CF-B0FFEC1894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1504" y="15378"/>
            <a:ext cx="9001000" cy="68563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290" name="Rectangle 2">
            <a:extLst>
              <a:ext uri="{FF2B5EF4-FFF2-40B4-BE49-F238E27FC236}">
                <a16:creationId xmlns:a16="http://schemas.microsoft.com/office/drawing/2014/main" id="{3DC80A3D-6769-5DFF-3FDE-4AE7EE7F9AD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52888" y="1976439"/>
            <a:ext cx="9144000" cy="462307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>
            <a:spAutoFit/>
          </a:bodyPr>
          <a:lstStyle/>
          <a:p>
            <a:endParaRPr lang="es-ES"/>
          </a:p>
        </p:txBody>
      </p:sp>
      <p:pic>
        <p:nvPicPr>
          <p:cNvPr id="268292" name="Picture 4">
            <a:extLst>
              <a:ext uri="{FF2B5EF4-FFF2-40B4-BE49-F238E27FC236}">
                <a16:creationId xmlns:a16="http://schemas.microsoft.com/office/drawing/2014/main" id="{A6E55E57-D910-2D99-47F8-D11193DC13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1504" y="16673"/>
            <a:ext cx="9001000" cy="68667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9315" name="Picture 3">
            <a:extLst>
              <a:ext uri="{FF2B5EF4-FFF2-40B4-BE49-F238E27FC236}">
                <a16:creationId xmlns:a16="http://schemas.microsoft.com/office/drawing/2014/main" id="{63FC5673-5DC2-1560-A146-F0F9A9AE27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1504" y="29055"/>
            <a:ext cx="9001000" cy="68563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2">
            <a:extLst>
              <a:ext uri="{FF2B5EF4-FFF2-40B4-BE49-F238E27FC236}">
                <a16:creationId xmlns:a16="http://schemas.microsoft.com/office/drawing/2014/main" id="{90F4BD97-AED8-653B-7DAF-1F6CF035723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680" y="1052737"/>
            <a:ext cx="12192000" cy="4603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Clr>
                <a:srgbClr val="FFCC00"/>
              </a:buClr>
              <a:defRPr/>
            </a:pPr>
            <a:r>
              <a:rPr lang="es-CO" sz="1800" b="1" dirty="0">
                <a:solidFill>
                  <a:prstClr val="black"/>
                </a:solidFill>
                <a:latin typeface="Lucida Sans Unicode" panose="020B0602030504020204" pitchFamily="34" charset="0"/>
                <a:ea typeface="Lucida Sans Unicode" charset="0"/>
                <a:cs typeface="Lucida Sans Unicode" panose="020B0602030504020204" pitchFamily="34" charset="0"/>
              </a:rPr>
              <a:t>Funciones de Vulnerabilidad</a:t>
            </a:r>
          </a:p>
        </p:txBody>
      </p:sp>
      <p:graphicFrame>
        <p:nvGraphicFramePr>
          <p:cNvPr id="6" name="Sa">
            <a:extLst>
              <a:ext uri="{FF2B5EF4-FFF2-40B4-BE49-F238E27FC236}">
                <a16:creationId xmlns:a16="http://schemas.microsoft.com/office/drawing/2014/main" id="{8CC30F5F-B58D-FA6A-E41A-FFBB74DECBBF}"/>
              </a:ext>
            </a:extLst>
          </p:cNvPr>
          <p:cNvGraphicFramePr>
            <a:graphicFrameLocks/>
          </p:cNvGraphicFramePr>
          <p:nvPr/>
        </p:nvGraphicFramePr>
        <p:xfrm>
          <a:off x="3278360" y="1610294"/>
          <a:ext cx="5486400" cy="3657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EC2DBA3D-23D8-18F1-384F-6DCF9A9135A2}"/>
              </a:ext>
            </a:extLst>
          </p:cNvPr>
          <p:cNvCxnSpPr/>
          <p:nvPr/>
        </p:nvCxnSpPr>
        <p:spPr>
          <a:xfrm flipV="1">
            <a:off x="3708920" y="5086894"/>
            <a:ext cx="0" cy="396044"/>
          </a:xfrm>
          <a:prstGeom prst="straightConnector1">
            <a:avLst/>
          </a:prstGeom>
          <a:ln cap="flat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Oval 7">
            <a:extLst>
              <a:ext uri="{FF2B5EF4-FFF2-40B4-BE49-F238E27FC236}">
                <a16:creationId xmlns:a16="http://schemas.microsoft.com/office/drawing/2014/main" id="{5FA2C838-E796-7D74-5132-7C3561A369F1}"/>
              </a:ext>
            </a:extLst>
          </p:cNvPr>
          <p:cNvSpPr/>
          <p:nvPr/>
        </p:nvSpPr>
        <p:spPr>
          <a:xfrm>
            <a:off x="3699206" y="4942878"/>
            <a:ext cx="45719" cy="54864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 dirty="0">
              <a:solidFill>
                <a:prstClr val="white"/>
              </a:solidFill>
              <a:latin typeface="Trebuchet MS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B1C94C4-E7D1-F7C9-F3CC-E79C7751AC5C}"/>
              </a:ext>
            </a:extLst>
          </p:cNvPr>
          <p:cNvSpPr txBox="1"/>
          <p:nvPr/>
        </p:nvSpPr>
        <p:spPr>
          <a:xfrm>
            <a:off x="3384376" y="5528235"/>
            <a:ext cx="11881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>
                <a:solidFill>
                  <a:prstClr val="black"/>
                </a:solidFill>
                <a:latin typeface="Cambria" pitchFamily="18" charset="0"/>
                <a:ea typeface="+mn-ea"/>
              </a:rPr>
              <a:t>No </a:t>
            </a:r>
            <a:r>
              <a:rPr lang="en-US" sz="1200" dirty="0" err="1">
                <a:solidFill>
                  <a:prstClr val="black"/>
                </a:solidFill>
                <a:latin typeface="Cambria" pitchFamily="18" charset="0"/>
                <a:ea typeface="+mn-ea"/>
              </a:rPr>
              <a:t>Daño</a:t>
            </a:r>
            <a:endParaRPr lang="en-US" sz="1200" dirty="0">
              <a:solidFill>
                <a:prstClr val="black"/>
              </a:solidFill>
              <a:latin typeface="Cambria" pitchFamily="18" charset="0"/>
              <a:ea typeface="+mn-ea"/>
            </a:endParaRP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BBC950A6-E84B-AB6C-5400-C580120B6012}"/>
              </a:ext>
            </a:extLst>
          </p:cNvPr>
          <p:cNvCxnSpPr/>
          <p:nvPr/>
        </p:nvCxnSpPr>
        <p:spPr>
          <a:xfrm flipV="1">
            <a:off x="5256584" y="5085153"/>
            <a:ext cx="0" cy="396044"/>
          </a:xfrm>
          <a:prstGeom prst="straightConnector1">
            <a:avLst/>
          </a:prstGeom>
          <a:ln cap="flat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C6FA91C7-537D-A913-2576-E23578B83D14}"/>
              </a:ext>
            </a:extLst>
          </p:cNvPr>
          <p:cNvSpPr txBox="1"/>
          <p:nvPr/>
        </p:nvSpPr>
        <p:spPr>
          <a:xfrm>
            <a:off x="4680520" y="5517202"/>
            <a:ext cx="11881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 err="1">
                <a:solidFill>
                  <a:prstClr val="black"/>
                </a:solidFill>
                <a:latin typeface="Cambria" pitchFamily="18" charset="0"/>
                <a:ea typeface="+mn-ea"/>
              </a:rPr>
              <a:t>Punto</a:t>
            </a:r>
            <a:r>
              <a:rPr lang="en-US" sz="1200" dirty="0">
                <a:solidFill>
                  <a:prstClr val="black"/>
                </a:solidFill>
                <a:latin typeface="Cambria" pitchFamily="18" charset="0"/>
                <a:ea typeface="+mn-ea"/>
              </a:rPr>
              <a:t> de </a:t>
            </a:r>
            <a:r>
              <a:rPr lang="en-US" sz="1200" dirty="0" err="1">
                <a:solidFill>
                  <a:prstClr val="black"/>
                </a:solidFill>
                <a:latin typeface="Cambria" pitchFamily="18" charset="0"/>
                <a:ea typeface="+mn-ea"/>
              </a:rPr>
              <a:t>máxima</a:t>
            </a:r>
            <a:r>
              <a:rPr lang="en-US" sz="1200" dirty="0">
                <a:solidFill>
                  <a:prstClr val="black"/>
                </a:solidFill>
                <a:latin typeface="Cambria" pitchFamily="18" charset="0"/>
                <a:ea typeface="+mn-ea"/>
              </a:rPr>
              <a:t> </a:t>
            </a:r>
            <a:r>
              <a:rPr lang="en-US" sz="1200" dirty="0" err="1">
                <a:solidFill>
                  <a:prstClr val="black"/>
                </a:solidFill>
                <a:latin typeface="Cambria" pitchFamily="18" charset="0"/>
                <a:ea typeface="+mn-ea"/>
              </a:rPr>
              <a:t>incertidumbre</a:t>
            </a:r>
            <a:endParaRPr lang="en-US" sz="1200" dirty="0">
              <a:solidFill>
                <a:prstClr val="black"/>
              </a:solidFill>
              <a:latin typeface="Cambria" pitchFamily="18" charset="0"/>
              <a:ea typeface="+mn-ea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7D9DE8F-3AC9-B043-E309-C253792C9490}"/>
              </a:ext>
            </a:extLst>
          </p:cNvPr>
          <p:cNvSpPr txBox="1"/>
          <p:nvPr/>
        </p:nvSpPr>
        <p:spPr>
          <a:xfrm>
            <a:off x="8029400" y="5194907"/>
            <a:ext cx="241176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 err="1">
                <a:solidFill>
                  <a:prstClr val="black"/>
                </a:solidFill>
                <a:latin typeface="Cambria" pitchFamily="18" charset="0"/>
                <a:ea typeface="+mn-ea"/>
              </a:rPr>
              <a:t>Intensidad</a:t>
            </a:r>
            <a:r>
              <a:rPr lang="en-US" sz="1200" dirty="0">
                <a:solidFill>
                  <a:prstClr val="black"/>
                </a:solidFill>
                <a:latin typeface="Cambria" pitchFamily="18" charset="0"/>
                <a:ea typeface="+mn-ea"/>
              </a:rPr>
              <a:t> /</a:t>
            </a:r>
            <a:r>
              <a:rPr lang="en-US" sz="1200" dirty="0" err="1">
                <a:solidFill>
                  <a:prstClr val="black"/>
                </a:solidFill>
                <a:latin typeface="Cambria" pitchFamily="18" charset="0"/>
                <a:ea typeface="+mn-ea"/>
              </a:rPr>
              <a:t>Severidad</a:t>
            </a:r>
            <a:r>
              <a:rPr lang="en-US" sz="1200" dirty="0">
                <a:solidFill>
                  <a:prstClr val="black"/>
                </a:solidFill>
                <a:latin typeface="Cambria" pitchFamily="18" charset="0"/>
                <a:ea typeface="+mn-ea"/>
              </a:rPr>
              <a:t> de la </a:t>
            </a:r>
            <a:r>
              <a:rPr lang="en-US" sz="1200" dirty="0" err="1">
                <a:solidFill>
                  <a:prstClr val="black"/>
                </a:solidFill>
                <a:latin typeface="Cambria" pitchFamily="18" charset="0"/>
                <a:ea typeface="+mn-ea"/>
              </a:rPr>
              <a:t>Amenaza</a:t>
            </a:r>
            <a:endParaRPr lang="en-US" sz="1200" dirty="0">
              <a:solidFill>
                <a:prstClr val="black"/>
              </a:solidFill>
              <a:latin typeface="Cambria" pitchFamily="18" charset="0"/>
              <a:ea typeface="+mn-ea"/>
            </a:endParaRPr>
          </a:p>
          <a:p>
            <a:pPr marL="285750" indent="-285750" eaLnBrk="1" fontAlgn="auto" hangingPunct="1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1200" dirty="0" err="1">
                <a:solidFill>
                  <a:prstClr val="black"/>
                </a:solidFill>
                <a:latin typeface="Cambria" pitchFamily="18" charset="0"/>
                <a:ea typeface="+mn-ea"/>
              </a:rPr>
              <a:t>Velocidad</a:t>
            </a:r>
            <a:r>
              <a:rPr lang="en-US" sz="1200" dirty="0">
                <a:solidFill>
                  <a:prstClr val="black"/>
                </a:solidFill>
                <a:latin typeface="Cambria" pitchFamily="18" charset="0"/>
                <a:ea typeface="+mn-ea"/>
              </a:rPr>
              <a:t> del </a:t>
            </a:r>
            <a:r>
              <a:rPr lang="en-US" sz="1200" dirty="0" err="1">
                <a:solidFill>
                  <a:prstClr val="black"/>
                </a:solidFill>
                <a:latin typeface="Cambria" pitchFamily="18" charset="0"/>
                <a:ea typeface="+mn-ea"/>
              </a:rPr>
              <a:t>viento</a:t>
            </a:r>
            <a:endParaRPr lang="en-US" sz="1200" dirty="0">
              <a:solidFill>
                <a:prstClr val="black"/>
              </a:solidFill>
              <a:latin typeface="Cambria" pitchFamily="18" charset="0"/>
              <a:ea typeface="+mn-ea"/>
            </a:endParaRPr>
          </a:p>
          <a:p>
            <a:pPr marL="285750" indent="-285750" eaLnBrk="1" fontAlgn="auto" hangingPunct="1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1200" dirty="0" err="1">
                <a:solidFill>
                  <a:prstClr val="black"/>
                </a:solidFill>
                <a:latin typeface="Cambria" pitchFamily="18" charset="0"/>
                <a:ea typeface="+mn-ea"/>
              </a:rPr>
              <a:t>Profundiddad</a:t>
            </a:r>
            <a:r>
              <a:rPr lang="en-US" sz="1200" dirty="0">
                <a:solidFill>
                  <a:prstClr val="black"/>
                </a:solidFill>
                <a:latin typeface="Cambria" pitchFamily="18" charset="0"/>
                <a:ea typeface="+mn-ea"/>
              </a:rPr>
              <a:t> del </a:t>
            </a:r>
            <a:r>
              <a:rPr lang="en-US" sz="1200" dirty="0" err="1">
                <a:solidFill>
                  <a:prstClr val="black"/>
                </a:solidFill>
                <a:latin typeface="Cambria" pitchFamily="18" charset="0"/>
                <a:ea typeface="+mn-ea"/>
              </a:rPr>
              <a:t>agua</a:t>
            </a:r>
            <a:endParaRPr lang="en-US" sz="1200" dirty="0">
              <a:solidFill>
                <a:prstClr val="black"/>
              </a:solidFill>
              <a:latin typeface="Cambria" pitchFamily="18" charset="0"/>
              <a:ea typeface="+mn-ea"/>
            </a:endParaRPr>
          </a:p>
          <a:p>
            <a:pPr marL="285750" indent="-285750" eaLnBrk="1" fontAlgn="auto" hangingPunct="1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1200" dirty="0" err="1">
                <a:solidFill>
                  <a:prstClr val="black"/>
                </a:solidFill>
                <a:latin typeface="Cambria" pitchFamily="18" charset="0"/>
                <a:ea typeface="+mn-ea"/>
              </a:rPr>
              <a:t>Altura</a:t>
            </a:r>
            <a:r>
              <a:rPr lang="en-US" sz="1200" dirty="0">
                <a:solidFill>
                  <a:prstClr val="black"/>
                </a:solidFill>
                <a:latin typeface="Cambria" pitchFamily="18" charset="0"/>
                <a:ea typeface="+mn-ea"/>
              </a:rPr>
              <a:t> de la </a:t>
            </a:r>
            <a:r>
              <a:rPr lang="en-US" sz="1200" dirty="0" err="1">
                <a:solidFill>
                  <a:prstClr val="black"/>
                </a:solidFill>
                <a:latin typeface="Cambria" pitchFamily="18" charset="0"/>
                <a:ea typeface="+mn-ea"/>
              </a:rPr>
              <a:t>marea</a:t>
            </a:r>
            <a:endParaRPr lang="en-US" sz="1200" dirty="0">
              <a:solidFill>
                <a:prstClr val="black"/>
              </a:solidFill>
              <a:latin typeface="Cambria" pitchFamily="18" charset="0"/>
              <a:ea typeface="+mn-ea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C06A64F-843D-80DE-7746-089BBB40A90E}"/>
              </a:ext>
            </a:extLst>
          </p:cNvPr>
          <p:cNvSpPr txBox="1"/>
          <p:nvPr/>
        </p:nvSpPr>
        <p:spPr>
          <a:xfrm>
            <a:off x="1980728" y="1486495"/>
            <a:ext cx="11881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 err="1">
                <a:solidFill>
                  <a:prstClr val="black"/>
                </a:solidFill>
                <a:latin typeface="Cambria" pitchFamily="18" charset="0"/>
                <a:ea typeface="+mn-ea"/>
              </a:rPr>
              <a:t>Pérdida</a:t>
            </a:r>
            <a:r>
              <a:rPr lang="en-US" sz="1200" dirty="0">
                <a:solidFill>
                  <a:prstClr val="black"/>
                </a:solidFill>
                <a:latin typeface="Cambria" pitchFamily="18" charset="0"/>
                <a:ea typeface="+mn-ea"/>
              </a:rPr>
              <a:t> </a:t>
            </a:r>
            <a:r>
              <a:rPr lang="en-US" sz="1200" dirty="0" err="1">
                <a:solidFill>
                  <a:prstClr val="black"/>
                </a:solidFill>
                <a:latin typeface="Cambria" pitchFamily="18" charset="0"/>
                <a:ea typeface="+mn-ea"/>
              </a:rPr>
              <a:t>Relativa</a:t>
            </a:r>
            <a:r>
              <a:rPr lang="en-US" sz="1200" dirty="0">
                <a:solidFill>
                  <a:prstClr val="black"/>
                </a:solidFill>
                <a:latin typeface="Cambria" pitchFamily="18" charset="0"/>
                <a:ea typeface="+mn-ea"/>
              </a:rPr>
              <a:t>  (%)   / </a:t>
            </a:r>
            <a:r>
              <a:rPr lang="en-US" sz="1200" dirty="0" err="1">
                <a:solidFill>
                  <a:prstClr val="black"/>
                </a:solidFill>
                <a:latin typeface="Cambria" pitchFamily="18" charset="0"/>
                <a:ea typeface="+mn-ea"/>
              </a:rPr>
              <a:t>Varianza</a:t>
            </a:r>
            <a:r>
              <a:rPr lang="en-US" sz="1200" dirty="0">
                <a:solidFill>
                  <a:prstClr val="black"/>
                </a:solidFill>
                <a:latin typeface="Cambria" pitchFamily="18" charset="0"/>
                <a:ea typeface="+mn-ea"/>
              </a:rPr>
              <a:t>, </a:t>
            </a:r>
            <a:r>
              <a:rPr lang="el-GR" sz="1200" dirty="0">
                <a:solidFill>
                  <a:prstClr val="black"/>
                </a:solidFill>
                <a:latin typeface="Cambria" pitchFamily="18" charset="0"/>
                <a:ea typeface="+mn-ea"/>
              </a:rPr>
              <a:t>σ</a:t>
            </a:r>
            <a:r>
              <a:rPr lang="en-US" sz="1200" dirty="0">
                <a:solidFill>
                  <a:prstClr val="black"/>
                </a:solidFill>
                <a:latin typeface="Cambria" pitchFamily="18" charset="0"/>
                <a:ea typeface="+mn-ea"/>
              </a:rPr>
              <a:t>2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B50A407F-BD56-6F90-D4CC-B8563C440F34}"/>
              </a:ext>
            </a:extLst>
          </p:cNvPr>
          <p:cNvCxnSpPr/>
          <p:nvPr/>
        </p:nvCxnSpPr>
        <p:spPr>
          <a:xfrm>
            <a:off x="5256584" y="3341559"/>
            <a:ext cx="0" cy="1023515"/>
          </a:xfrm>
          <a:prstGeom prst="line">
            <a:avLst/>
          </a:prstGeom>
          <a:ln>
            <a:solidFill>
              <a:schemeClr val="tx1">
                <a:lumMod val="95000"/>
                <a:lumOff val="5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Group 14">
            <a:extLst>
              <a:ext uri="{FF2B5EF4-FFF2-40B4-BE49-F238E27FC236}">
                <a16:creationId xmlns:a16="http://schemas.microsoft.com/office/drawing/2014/main" id="{7131CA2C-A7C5-87EC-585D-B763D7FF8C02}"/>
              </a:ext>
            </a:extLst>
          </p:cNvPr>
          <p:cNvGrpSpPr/>
          <p:nvPr/>
        </p:nvGrpSpPr>
        <p:grpSpPr>
          <a:xfrm>
            <a:off x="3996952" y="1700778"/>
            <a:ext cx="864096" cy="502315"/>
            <a:chOff x="0" y="-69821"/>
            <a:chExt cx="793620" cy="475563"/>
          </a:xfrm>
        </p:grpSpPr>
        <p:sp>
          <p:nvSpPr>
            <p:cNvPr id="16" name="TextBox 2">
              <a:extLst>
                <a:ext uri="{FF2B5EF4-FFF2-40B4-BE49-F238E27FC236}">
                  <a16:creationId xmlns:a16="http://schemas.microsoft.com/office/drawing/2014/main" id="{197EAC4B-6691-88B7-A07B-65DB2F330352}"/>
                </a:ext>
              </a:extLst>
            </p:cNvPr>
            <p:cNvSpPr txBox="1"/>
            <p:nvPr/>
          </p:nvSpPr>
          <p:spPr>
            <a:xfrm>
              <a:off x="0" y="-69821"/>
              <a:ext cx="793620" cy="475563"/>
            </a:xfrm>
            <a:prstGeom prst="rect">
              <a:avLst/>
            </a:prstGeom>
            <a:solidFill>
              <a:schemeClr val="bg1"/>
            </a:solidFill>
            <a:ln>
              <a:solidFill>
                <a:sysClr val="windowText" lastClr="000000"/>
              </a:solidFill>
            </a:ln>
          </p:spPr>
          <p:txBody>
            <a:bodyPr wrap="square" rtlCol="0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800" dirty="0">
                  <a:solidFill>
                    <a:prstClr val="black"/>
                  </a:solidFill>
                  <a:latin typeface="Trebuchet MS"/>
                </a:rPr>
                <a:t>            </a:t>
              </a:r>
              <a:r>
                <a:rPr lang="en-US" sz="1200" i="1" dirty="0">
                  <a:solidFill>
                    <a:prstClr val="black"/>
                  </a:solidFill>
                  <a:latin typeface="Trebuchet MS"/>
                </a:rPr>
                <a:t>p</a:t>
              </a:r>
            </a:p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050" b="1" dirty="0">
                  <a:solidFill>
                    <a:srgbClr val="0070C0"/>
                  </a:solidFill>
                  <a:latin typeface="Trebuchet MS"/>
                </a:rPr>
                <a:t>-----</a:t>
              </a:r>
              <a:r>
                <a:rPr lang="en-US" sz="1200" dirty="0">
                  <a:solidFill>
                    <a:prstClr val="black"/>
                  </a:solidFill>
                  <a:latin typeface="Trebuchet MS"/>
                </a:rPr>
                <a:t> </a:t>
              </a:r>
              <a:r>
                <a:rPr lang="el-GR" sz="1200" dirty="0">
                  <a:solidFill>
                    <a:prstClr val="black"/>
                  </a:solidFill>
                  <a:latin typeface="Cambria" pitchFamily="18" charset="0"/>
                </a:rPr>
                <a:t>σ</a:t>
              </a:r>
              <a:r>
                <a:rPr lang="en-US" sz="1200" dirty="0">
                  <a:solidFill>
                    <a:prstClr val="black"/>
                  </a:solidFill>
                  <a:latin typeface="Cambria" pitchFamily="18" charset="0"/>
                </a:rPr>
                <a:t>2 </a:t>
              </a:r>
              <a:endParaRPr lang="en-US" dirty="0">
                <a:solidFill>
                  <a:prstClr val="black"/>
                </a:solidFill>
                <a:latin typeface="Trebuchet MS"/>
              </a:endParaRPr>
            </a:p>
          </p:txBody>
        </p: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79E30321-7BB3-3216-2D06-C704017210DA}"/>
                </a:ext>
              </a:extLst>
            </p:cNvPr>
            <p:cNvCxnSpPr/>
            <p:nvPr/>
          </p:nvCxnSpPr>
          <p:spPr>
            <a:xfrm>
              <a:off x="81356" y="125072"/>
              <a:ext cx="224542" cy="0"/>
            </a:xfrm>
            <a:prstGeom prst="line">
              <a:avLst/>
            </a:prstGeom>
            <a:ln w="2857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8" name="Straight Connector 13">
            <a:extLst>
              <a:ext uri="{FF2B5EF4-FFF2-40B4-BE49-F238E27FC236}">
                <a16:creationId xmlns:a16="http://schemas.microsoft.com/office/drawing/2014/main" id="{D84C930B-ED57-0725-66E0-904A41E6DD7C}"/>
              </a:ext>
            </a:extLst>
          </p:cNvPr>
          <p:cNvCxnSpPr/>
          <p:nvPr/>
        </p:nvCxnSpPr>
        <p:spPr>
          <a:xfrm>
            <a:off x="5904656" y="2564873"/>
            <a:ext cx="0" cy="2448272"/>
          </a:xfrm>
          <a:prstGeom prst="line">
            <a:avLst/>
          </a:prstGeom>
          <a:ln>
            <a:solidFill>
              <a:srgbClr val="C0000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5">
            <a:extLst>
              <a:ext uri="{FF2B5EF4-FFF2-40B4-BE49-F238E27FC236}">
                <a16:creationId xmlns:a16="http://schemas.microsoft.com/office/drawing/2014/main" id="{01671F07-EF55-BCCE-091E-89A5D3EF26DA}"/>
              </a:ext>
            </a:extLst>
          </p:cNvPr>
          <p:cNvCxnSpPr/>
          <p:nvPr/>
        </p:nvCxnSpPr>
        <p:spPr>
          <a:xfrm>
            <a:off x="3384376" y="2564873"/>
            <a:ext cx="2520280" cy="0"/>
          </a:xfrm>
          <a:prstGeom prst="line">
            <a:avLst/>
          </a:prstGeom>
          <a:ln>
            <a:solidFill>
              <a:srgbClr val="C0000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5">
            <a:extLst>
              <a:ext uri="{FF2B5EF4-FFF2-40B4-BE49-F238E27FC236}">
                <a16:creationId xmlns:a16="http://schemas.microsoft.com/office/drawing/2014/main" id="{704AC4A0-B9CF-D2FB-DC07-575DD66FD4E9}"/>
              </a:ext>
            </a:extLst>
          </p:cNvPr>
          <p:cNvCxnSpPr/>
          <p:nvPr/>
        </p:nvCxnSpPr>
        <p:spPr>
          <a:xfrm>
            <a:off x="3384376" y="4509089"/>
            <a:ext cx="2520280" cy="0"/>
          </a:xfrm>
          <a:prstGeom prst="line">
            <a:avLst/>
          </a:prstGeom>
          <a:ln>
            <a:solidFill>
              <a:srgbClr val="C0000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1" name="38 Objeto">
            <a:extLst>
              <a:ext uri="{FF2B5EF4-FFF2-40B4-BE49-F238E27FC236}">
                <a16:creationId xmlns:a16="http://schemas.microsoft.com/office/drawing/2014/main" id="{0B02F374-624C-DB99-3C7C-C3A2B6F40F12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448273" y="2420858"/>
          <a:ext cx="952705" cy="36025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cuación" r:id="rId3" imgW="622080" imgH="241200" progId="Equation.3">
                  <p:embed/>
                </p:oleObj>
              </mc:Choice>
              <mc:Fallback>
                <p:oleObj name="Ecuación" r:id="rId3" imgW="622080" imgH="241200" progId="Equation.3">
                  <p:embed/>
                  <p:pic>
                    <p:nvPicPr>
                      <p:cNvPr id="21" name="38 Objeto">
                        <a:extLst>
                          <a:ext uri="{FF2B5EF4-FFF2-40B4-BE49-F238E27FC236}">
                            <a16:creationId xmlns:a16="http://schemas.microsoft.com/office/drawing/2014/main" id="{0B02F374-624C-DB99-3C7C-C3A2B6F40F12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48273" y="2420858"/>
                        <a:ext cx="952705" cy="360259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39 Objeto">
            <a:extLst>
              <a:ext uri="{FF2B5EF4-FFF2-40B4-BE49-F238E27FC236}">
                <a16:creationId xmlns:a16="http://schemas.microsoft.com/office/drawing/2014/main" id="{9C4F33B2-54CF-256B-064E-E1BADD39C485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487786" y="4365073"/>
          <a:ext cx="896590" cy="36039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cuación" r:id="rId5" imgW="685800" imgH="253800" progId="Equation.3">
                  <p:embed/>
                </p:oleObj>
              </mc:Choice>
              <mc:Fallback>
                <p:oleObj name="Ecuación" r:id="rId5" imgW="685800" imgH="253800" progId="Equation.3">
                  <p:embed/>
                  <p:pic>
                    <p:nvPicPr>
                      <p:cNvPr id="22" name="39 Objeto">
                        <a:extLst>
                          <a:ext uri="{FF2B5EF4-FFF2-40B4-BE49-F238E27FC236}">
                            <a16:creationId xmlns:a16="http://schemas.microsoft.com/office/drawing/2014/main" id="{9C4F33B2-54CF-256B-064E-E1BADD39C485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87786" y="4365073"/>
                        <a:ext cx="896590" cy="360394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2">
            <a:extLst>
              <a:ext uri="{FF2B5EF4-FFF2-40B4-BE49-F238E27FC236}">
                <a16:creationId xmlns:a16="http://schemas.microsoft.com/office/drawing/2014/main" id="{77CC9F8F-798D-FB30-D011-05C81D1F37B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41640" y="251938"/>
            <a:ext cx="8286808" cy="7064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s-ES" sz="3991" dirty="0">
                <a:solidFill>
                  <a:sysClr val="windowText" lastClr="000000"/>
                </a:solidFill>
                <a:latin typeface="Calibri Light" panose="020F0302020204030204"/>
              </a:rPr>
              <a:t>VULNERABILIDAD FÍSICA</a:t>
            </a:r>
          </a:p>
        </p:txBody>
      </p:sp>
    </p:spTree>
    <p:extLst>
      <p:ext uri="{BB962C8B-B14F-4D97-AF65-F5344CB8AC3E}">
        <p14:creationId xmlns:p14="http://schemas.microsoft.com/office/powerpoint/2010/main" val="40920420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uadroTexto 10"/>
          <p:cNvSpPr txBox="1"/>
          <p:nvPr/>
        </p:nvSpPr>
        <p:spPr>
          <a:xfrm>
            <a:off x="6688283" y="405245"/>
            <a:ext cx="366799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20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Sistema Experto</a:t>
            </a:r>
            <a:endParaRPr kumimoji="0" lang="en-US" sz="20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" panose="020B0602030504020204" pitchFamily="34" charset="0"/>
              <a:ea typeface="+mn-ea"/>
              <a:cs typeface="+mn-cs"/>
            </a:endParaRPr>
          </a:p>
        </p:txBody>
      </p:sp>
      <p:sp>
        <p:nvSpPr>
          <p:cNvPr id="12" name="Rectángulo 11"/>
          <p:cNvSpPr/>
          <p:nvPr/>
        </p:nvSpPr>
        <p:spPr>
          <a:xfrm>
            <a:off x="1524000" y="971490"/>
            <a:ext cx="89916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2000" b="1" i="0" u="none" strike="noStrike" kern="0" cap="none" spc="0" normalizeH="0" baseline="0" noProof="0" dirty="0">
                <a:ln>
                  <a:noFill/>
                </a:ln>
                <a:solidFill>
                  <a:srgbClr val="424456">
                    <a:lumMod val="75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INTELIGENCIA COMPUTACIONAL PARA EVALUACIÓN DE DAÑOS</a:t>
            </a:r>
          </a:p>
        </p:txBody>
      </p:sp>
      <p:pic>
        <p:nvPicPr>
          <p:cNvPr id="5" name="Picture 4" descr="C:\Users\Antonio\Desktop\productos-ern-dkkbwuhge73p (1)\productos-ern-d52f8f07a\content\data\repo\1260758408.png">
            <a:extLst>
              <a:ext uri="{FF2B5EF4-FFF2-40B4-BE49-F238E27FC236}">
                <a16:creationId xmlns:a16="http://schemas.microsoft.com/office/drawing/2014/main" id="{7121D23D-872B-4F9B-A547-771967B597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600" y="1479794"/>
            <a:ext cx="2438400" cy="49210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C:\Users\Antonio\Desktop\productos-ern-dkkbwuhge73p (1)\productos-ern-d52f8f07a\content\data\repo\1260758408.png">
            <a:extLst>
              <a:ext uri="{FF2B5EF4-FFF2-40B4-BE49-F238E27FC236}">
                <a16:creationId xmlns:a16="http://schemas.microsoft.com/office/drawing/2014/main" id="{5D6DD3F0-9467-4392-9AE8-26D58D507E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1479794"/>
            <a:ext cx="2362200" cy="49210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C:\Users\Antonio\Desktop\productos-ern-dkkbwuhge73p (1)\productos-ern-d52f8f07a\content\data\repo\1260758408.png">
            <a:extLst>
              <a:ext uri="{FF2B5EF4-FFF2-40B4-BE49-F238E27FC236}">
                <a16:creationId xmlns:a16="http://schemas.microsoft.com/office/drawing/2014/main" id="{CE27F692-948A-49C1-9511-32859CA5F2D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2800" y="1479794"/>
            <a:ext cx="2438400" cy="49210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Imagen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4401" y="1828800"/>
            <a:ext cx="10300397" cy="4177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6311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 descr="Imagen que contiene monitor, ipod, electrónica, computadora&#10;&#10;Descripción generada automáticamente">
            <a:extLst>
              <a:ext uri="{FF2B5EF4-FFF2-40B4-BE49-F238E27FC236}">
                <a16:creationId xmlns:a16="http://schemas.microsoft.com/office/drawing/2014/main" id="{00A35CD3-2B44-4BB1-A73D-69D80A265A0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0261" y="510296"/>
            <a:ext cx="3091477" cy="6347704"/>
          </a:xfrm>
          <a:prstGeom prst="rect">
            <a:avLst/>
          </a:prstGeom>
        </p:spPr>
      </p:pic>
      <p:sp>
        <p:nvSpPr>
          <p:cNvPr id="17" name="5 Título">
            <a:extLst>
              <a:ext uri="{FF2B5EF4-FFF2-40B4-BE49-F238E27FC236}">
                <a16:creationId xmlns:a16="http://schemas.microsoft.com/office/drawing/2014/main" id="{D200B4A4-EB57-49B3-8D71-7E849A6C67FB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12192000" cy="468000"/>
          </a:xfrm>
          <a:prstGeom prst="rect">
            <a:avLst/>
          </a:prstGeom>
          <a:solidFill>
            <a:schemeClr val="bg2">
              <a:lumMod val="25000"/>
            </a:schemeClr>
          </a:solidFill>
        </p:spPr>
        <p:txBody>
          <a:bodyPr vert="horz" lIns="91440" tIns="45720" rIns="91440" bIns="45720" rtlCol="0" anchor="ctr" anchorCtr="1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2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ucida Sans Unicode" panose="020B0602030504020204" pitchFamily="34" charset="0"/>
                <a:ea typeface="+mj-ea"/>
                <a:cs typeface="Lucida Sans Unicode" panose="020B0602030504020204" pitchFamily="34" charset="0"/>
              </a:rPr>
              <a:t>PANTALLA PRINCIPAL</a:t>
            </a:r>
          </a:p>
        </p:txBody>
      </p:sp>
      <p:pic>
        <p:nvPicPr>
          <p:cNvPr id="6" name="Imagen 5" descr="Interfaz de usuario gráfica, Texto&#10;&#10;Descripción generada automáticamente">
            <a:extLst>
              <a:ext uri="{FF2B5EF4-FFF2-40B4-BE49-F238E27FC236}">
                <a16:creationId xmlns:a16="http://schemas.microsoft.com/office/drawing/2014/main" id="{ACD3C96D-29C7-4FCE-99FA-6767A0DCD7BB}"/>
              </a:ext>
            </a:extLst>
          </p:cNvPr>
          <p:cNvPicPr>
            <a:picLocks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08"/>
          <a:stretch/>
        </p:blipFill>
        <p:spPr bwMode="auto">
          <a:xfrm>
            <a:off x="4702966" y="959239"/>
            <a:ext cx="2772209" cy="5449817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3" name="Imagen 2" descr="Interfaz de usuario gráfica, Texto&#10;&#10;Descripción generada automáticamente">
            <a:extLst>
              <a:ext uri="{FF2B5EF4-FFF2-40B4-BE49-F238E27FC236}">
                <a16:creationId xmlns:a16="http://schemas.microsoft.com/office/drawing/2014/main" id="{D9BEA76A-0AD1-4821-A050-C11B639F2DC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81" t="39445" r="3457" b="56277"/>
          <a:stretch/>
        </p:blipFill>
        <p:spPr>
          <a:xfrm>
            <a:off x="4782931" y="2949292"/>
            <a:ext cx="2604659" cy="2663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108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 descr="Imagen que contiene monitor, ipod, electrónica, computadora&#10;&#10;Descripción generada automáticamente">
            <a:extLst>
              <a:ext uri="{FF2B5EF4-FFF2-40B4-BE49-F238E27FC236}">
                <a16:creationId xmlns:a16="http://schemas.microsoft.com/office/drawing/2014/main" id="{A4DF7807-A565-4311-803B-7E24915ED92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9562" y="438774"/>
            <a:ext cx="3092876" cy="6350577"/>
          </a:xfrm>
          <a:prstGeom prst="rect">
            <a:avLst/>
          </a:prstGeom>
        </p:spPr>
      </p:pic>
      <p:pic>
        <p:nvPicPr>
          <p:cNvPr id="6" name="Imagen 5" descr="Interfaz de usuario gráfica, Aplicación&#10;&#10;Descripción generada automáticamente">
            <a:extLst>
              <a:ext uri="{FF2B5EF4-FFF2-40B4-BE49-F238E27FC236}">
                <a16:creationId xmlns:a16="http://schemas.microsoft.com/office/drawing/2014/main" id="{04049AC5-8289-4B54-91BB-9742719B79FE}"/>
              </a:ext>
            </a:extLst>
          </p:cNvPr>
          <p:cNvPicPr>
            <a:picLocks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83"/>
          <a:stretch/>
        </p:blipFill>
        <p:spPr>
          <a:xfrm>
            <a:off x="4718061" y="878923"/>
            <a:ext cx="2736000" cy="5450400"/>
          </a:xfrm>
          <a:prstGeom prst="rect">
            <a:avLst/>
          </a:prstGeom>
        </p:spPr>
      </p:pic>
      <p:pic>
        <p:nvPicPr>
          <p:cNvPr id="5" name="Imagen 4" descr="Interfaz de usuario gráfica, Aplicación&#10;&#10;Descripción generada automáticamente">
            <a:extLst>
              <a:ext uri="{FF2B5EF4-FFF2-40B4-BE49-F238E27FC236}">
                <a16:creationId xmlns:a16="http://schemas.microsoft.com/office/drawing/2014/main" id="{654C43F3-0301-42D6-9C43-E8E953D9A1A4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09" t="23027" r="8889" b="73695"/>
          <a:stretch/>
        </p:blipFill>
        <p:spPr>
          <a:xfrm>
            <a:off x="4806853" y="1874214"/>
            <a:ext cx="2558416" cy="224790"/>
          </a:xfrm>
          <a:prstGeom prst="rect">
            <a:avLst/>
          </a:prstGeom>
        </p:spPr>
      </p:pic>
      <p:sp>
        <p:nvSpPr>
          <p:cNvPr id="3" name="5 Título">
            <a:extLst>
              <a:ext uri="{FF2B5EF4-FFF2-40B4-BE49-F238E27FC236}">
                <a16:creationId xmlns:a16="http://schemas.microsoft.com/office/drawing/2014/main" id="{A18AFDE5-1DF4-5BFB-6C2D-82ECDEF0FA28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12192000" cy="468000"/>
          </a:xfrm>
          <a:prstGeom prst="rect">
            <a:avLst/>
          </a:prstGeom>
          <a:solidFill>
            <a:schemeClr val="bg2">
              <a:lumMod val="25000"/>
            </a:schemeClr>
          </a:solidFill>
        </p:spPr>
        <p:txBody>
          <a:bodyPr vert="horz" lIns="91440" tIns="45720" rIns="91440" bIns="45720" rtlCol="0" anchor="ctr" anchorCtr="1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2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ucida Sans Unicode" panose="020B0602030504020204" pitchFamily="34" charset="0"/>
                <a:ea typeface="+mj-ea"/>
                <a:cs typeface="Lucida Sans Unicode" panose="020B0602030504020204" pitchFamily="34" charset="0"/>
              </a:rPr>
              <a:t>MENÚ PRINCIPAL</a:t>
            </a:r>
          </a:p>
        </p:txBody>
      </p:sp>
    </p:spTree>
    <p:extLst>
      <p:ext uri="{BB962C8B-B14F-4D97-AF65-F5344CB8AC3E}">
        <p14:creationId xmlns:p14="http://schemas.microsoft.com/office/powerpoint/2010/main" val="1512600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 descr="Imagen que contiene monitor, ipod, electrónica, computadora&#10;&#10;Descripción generada automáticamente">
            <a:extLst>
              <a:ext uri="{FF2B5EF4-FFF2-40B4-BE49-F238E27FC236}">
                <a16:creationId xmlns:a16="http://schemas.microsoft.com/office/drawing/2014/main" id="{CFDF33DA-8C2D-4700-B35F-0BD7FA4CD76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9562" y="507423"/>
            <a:ext cx="3092876" cy="6350577"/>
          </a:xfrm>
          <a:prstGeom prst="rect">
            <a:avLst/>
          </a:prstGeom>
        </p:spPr>
      </p:pic>
      <p:sp>
        <p:nvSpPr>
          <p:cNvPr id="4" name="5 Título">
            <a:extLst>
              <a:ext uri="{FF2B5EF4-FFF2-40B4-BE49-F238E27FC236}">
                <a16:creationId xmlns:a16="http://schemas.microsoft.com/office/drawing/2014/main" id="{376C65C7-5912-4C1E-9BB6-AF5D2A412C59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12192000" cy="468000"/>
          </a:xfrm>
          <a:prstGeom prst="rect">
            <a:avLst/>
          </a:prstGeom>
          <a:solidFill>
            <a:schemeClr val="bg2">
              <a:lumMod val="25000"/>
            </a:schemeClr>
          </a:solidFill>
        </p:spPr>
        <p:txBody>
          <a:bodyPr vert="horz" lIns="91440" tIns="45720" rIns="91440" bIns="45720" rtlCol="0" anchor="ctr" anchorCtr="1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2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ucida Sans Unicode" panose="020B0602030504020204" pitchFamily="34" charset="0"/>
                <a:ea typeface="+mj-ea"/>
                <a:cs typeface="Lucida Sans Unicode" panose="020B0602030504020204" pitchFamily="34" charset="0"/>
              </a:rPr>
              <a:t>SISTEMA ESTRUCTURAL</a:t>
            </a:r>
          </a:p>
        </p:txBody>
      </p:sp>
      <p:pic>
        <p:nvPicPr>
          <p:cNvPr id="6" name="Imagen 5" descr="Interfaz de usuario gráfica, Texto, Aplicación, Correo electrónico&#10;&#10;Descripción generada automáticamente">
            <a:extLst>
              <a:ext uri="{FF2B5EF4-FFF2-40B4-BE49-F238E27FC236}">
                <a16:creationId xmlns:a16="http://schemas.microsoft.com/office/drawing/2014/main" id="{DA705534-28EE-48B8-82C7-EB818B75216E}"/>
              </a:ext>
            </a:extLst>
          </p:cNvPr>
          <p:cNvPicPr>
            <a:picLocks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56"/>
          <a:stretch/>
        </p:blipFill>
        <p:spPr bwMode="auto">
          <a:xfrm>
            <a:off x="4720380" y="957511"/>
            <a:ext cx="2736000" cy="54504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1" name="Imagen 10" descr="Interfaz de usuario gráfica, Texto, Aplicación&#10;&#10;Descripción generada automáticamente">
            <a:extLst>
              <a:ext uri="{FF2B5EF4-FFF2-40B4-BE49-F238E27FC236}">
                <a16:creationId xmlns:a16="http://schemas.microsoft.com/office/drawing/2014/main" id="{22C4B000-CB8E-435B-AF5A-02A0D479E559}"/>
              </a:ext>
            </a:extLst>
          </p:cNvPr>
          <p:cNvPicPr>
            <a:picLocks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04" b="4927"/>
          <a:stretch/>
        </p:blipFill>
        <p:spPr>
          <a:xfrm>
            <a:off x="4840500" y="1178956"/>
            <a:ext cx="2511000" cy="51716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6173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 descr="Imagen que contiene monitor, ipod, electrónica, computadora&#10;&#10;Descripción generada automáticamente">
            <a:extLst>
              <a:ext uri="{FF2B5EF4-FFF2-40B4-BE49-F238E27FC236}">
                <a16:creationId xmlns:a16="http://schemas.microsoft.com/office/drawing/2014/main" id="{ED2D46AF-1B9B-4646-83BF-4F2E8525678C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448" y="506966"/>
            <a:ext cx="3092876" cy="6350577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74814E2F-188B-41BA-A49A-DEE0DEE29D05}"/>
              </a:ext>
            </a:extLst>
          </p:cNvPr>
          <p:cNvPicPr>
            <a:picLocks noChangeAspect="1"/>
          </p:cNvPicPr>
          <p:nvPr/>
        </p:nvPicPr>
        <p:blipFill>
          <a:blip r:embed="rId6">
            <a:duotone>
              <a:schemeClr val="bg2">
                <a:shade val="45000"/>
                <a:satMod val="135000"/>
              </a:schemeClr>
              <a:prstClr val="white"/>
            </a:duotone>
            <a:alphaModFix/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672541" y="493136"/>
            <a:ext cx="4634434" cy="6297879"/>
          </a:xfrm>
          <a:prstGeom prst="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</p:pic>
      <p:sp>
        <p:nvSpPr>
          <p:cNvPr id="5" name="5 Título">
            <a:extLst>
              <a:ext uri="{FF2B5EF4-FFF2-40B4-BE49-F238E27FC236}">
                <a16:creationId xmlns:a16="http://schemas.microsoft.com/office/drawing/2014/main" id="{A73040AC-03F9-442E-A9EE-672793B0A847}"/>
              </a:ext>
            </a:extLst>
          </p:cNvPr>
          <p:cNvSpPr txBox="1">
            <a:spLocks/>
          </p:cNvSpPr>
          <p:nvPr/>
        </p:nvSpPr>
        <p:spPr>
          <a:xfrm>
            <a:off x="0" y="-19254"/>
            <a:ext cx="12192000" cy="468000"/>
          </a:xfrm>
          <a:prstGeom prst="rect">
            <a:avLst/>
          </a:prstGeom>
          <a:solidFill>
            <a:schemeClr val="bg2">
              <a:lumMod val="25000"/>
            </a:schemeClr>
          </a:solidFill>
        </p:spPr>
        <p:txBody>
          <a:bodyPr vert="horz" lIns="91440" tIns="45720" rIns="91440" bIns="45720" rtlCol="0" anchor="ctr" anchorCtr="1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2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ucida Sans Unicode" panose="020B0602030504020204" pitchFamily="34" charset="0"/>
                <a:ea typeface="+mj-ea"/>
                <a:cs typeface="Lucida Sans Unicode" panose="020B0602030504020204" pitchFamily="34" charset="0"/>
              </a:rPr>
              <a:t>ELEMENTOS ESTRUCTURALES - VIGAS</a:t>
            </a:r>
          </a:p>
        </p:txBody>
      </p:sp>
      <p:pic>
        <p:nvPicPr>
          <p:cNvPr id="25" name="Imagen 24" descr="Interfaz de usuario gráfica, Aplicación&#10;&#10;Descripción generada automáticamente">
            <a:extLst>
              <a:ext uri="{FF2B5EF4-FFF2-40B4-BE49-F238E27FC236}">
                <a16:creationId xmlns:a16="http://schemas.microsoft.com/office/drawing/2014/main" id="{D6698057-06BF-4A45-A743-7315CC00E49A}"/>
              </a:ext>
            </a:extLst>
          </p:cNvPr>
          <p:cNvPicPr>
            <a:picLocks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32" b="4135"/>
          <a:stretch/>
        </p:blipFill>
        <p:spPr>
          <a:xfrm>
            <a:off x="726046" y="955254"/>
            <a:ext cx="2743200" cy="5454000"/>
          </a:xfrm>
          <a:prstGeom prst="rect">
            <a:avLst/>
          </a:prstGeom>
        </p:spPr>
      </p:pic>
      <p:pic>
        <p:nvPicPr>
          <p:cNvPr id="6" name="Imagen 5" descr="Imagen que contiene Interfaz de usuario gráfica&#10;&#10;Descripción generada automáticamente">
            <a:extLst>
              <a:ext uri="{FF2B5EF4-FFF2-40B4-BE49-F238E27FC236}">
                <a16:creationId xmlns:a16="http://schemas.microsoft.com/office/drawing/2014/main" id="{B7BEE3D9-5EEE-4AA1-972E-C9514034E036}"/>
              </a:ext>
            </a:extLst>
          </p:cNvPr>
          <p:cNvPicPr>
            <a:picLocks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00" b="4167"/>
          <a:stretch/>
        </p:blipFill>
        <p:spPr>
          <a:xfrm>
            <a:off x="720594" y="955254"/>
            <a:ext cx="2743200" cy="5454000"/>
          </a:xfrm>
          <a:prstGeom prst="rect">
            <a:avLst/>
          </a:prstGeom>
        </p:spPr>
      </p:pic>
      <p:pic>
        <p:nvPicPr>
          <p:cNvPr id="10" name="Imagen 9" descr="Interfaz de usuario gráfica, Aplicación&#10;&#10;Descripción generada automáticamente">
            <a:extLst>
              <a:ext uri="{FF2B5EF4-FFF2-40B4-BE49-F238E27FC236}">
                <a16:creationId xmlns:a16="http://schemas.microsoft.com/office/drawing/2014/main" id="{7617B4C3-7234-4D66-8A7B-A02BD54A357B}"/>
              </a:ext>
            </a:extLst>
          </p:cNvPr>
          <p:cNvPicPr>
            <a:picLocks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97" b="3871"/>
          <a:stretch/>
        </p:blipFill>
        <p:spPr>
          <a:xfrm>
            <a:off x="715142" y="955254"/>
            <a:ext cx="2743200" cy="5454000"/>
          </a:xfrm>
          <a:prstGeom prst="rect">
            <a:avLst/>
          </a:prstGeom>
        </p:spPr>
      </p:pic>
      <p:pic>
        <p:nvPicPr>
          <p:cNvPr id="13" name="Imagen 12" descr="Imagen que contiene Texto&#10;&#10;Descripción generada automáticamente">
            <a:extLst>
              <a:ext uri="{FF2B5EF4-FFF2-40B4-BE49-F238E27FC236}">
                <a16:creationId xmlns:a16="http://schemas.microsoft.com/office/drawing/2014/main" id="{64D08CD6-49B5-4DE2-A834-5C1E77A8D142}"/>
              </a:ext>
            </a:extLst>
          </p:cNvPr>
          <p:cNvPicPr>
            <a:picLocks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97" b="3871"/>
          <a:stretch/>
        </p:blipFill>
        <p:spPr>
          <a:xfrm>
            <a:off x="723320" y="955254"/>
            <a:ext cx="2743200" cy="5454000"/>
          </a:xfrm>
          <a:prstGeom prst="rect">
            <a:avLst/>
          </a:prstGeom>
        </p:spPr>
      </p:pic>
      <p:pic>
        <p:nvPicPr>
          <p:cNvPr id="16" name="Imagen 15" descr="Interfaz de usuario gráfica, Aplicación&#10;&#10;Descripción generada automáticamente">
            <a:extLst>
              <a:ext uri="{FF2B5EF4-FFF2-40B4-BE49-F238E27FC236}">
                <a16:creationId xmlns:a16="http://schemas.microsoft.com/office/drawing/2014/main" id="{89CD8AE6-C7C0-430D-A0D7-EC579979B107}"/>
              </a:ext>
            </a:extLst>
          </p:cNvPr>
          <p:cNvPicPr>
            <a:picLocks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97" b="3871"/>
          <a:stretch/>
        </p:blipFill>
        <p:spPr>
          <a:xfrm>
            <a:off x="714432" y="955254"/>
            <a:ext cx="2743200" cy="5454000"/>
          </a:xfrm>
          <a:prstGeom prst="rect">
            <a:avLst/>
          </a:prstGeom>
        </p:spPr>
      </p:pic>
      <p:pic>
        <p:nvPicPr>
          <p:cNvPr id="19" name="Imagen 18" descr="Interfaz de usuario gráfica, Aplicación, PowerPoint&#10;&#10;Descripción generada automáticamente">
            <a:extLst>
              <a:ext uri="{FF2B5EF4-FFF2-40B4-BE49-F238E27FC236}">
                <a16:creationId xmlns:a16="http://schemas.microsoft.com/office/drawing/2014/main" id="{E2CE2971-110B-4B35-BC93-DE7225A7F906}"/>
              </a:ext>
            </a:extLst>
          </p:cNvPr>
          <p:cNvPicPr>
            <a:picLocks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97" b="3871"/>
          <a:stretch/>
        </p:blipFill>
        <p:spPr>
          <a:xfrm>
            <a:off x="708980" y="955254"/>
            <a:ext cx="2743200" cy="5454000"/>
          </a:xfrm>
          <a:prstGeom prst="rect">
            <a:avLst/>
          </a:prstGeom>
        </p:spPr>
      </p:pic>
      <p:pic>
        <p:nvPicPr>
          <p:cNvPr id="24" name="Imagen 23" descr="Interfaz de usuario gráfica, Aplicación&#10;&#10;Descripción generada automáticamente">
            <a:extLst>
              <a:ext uri="{FF2B5EF4-FFF2-40B4-BE49-F238E27FC236}">
                <a16:creationId xmlns:a16="http://schemas.microsoft.com/office/drawing/2014/main" id="{AC069007-91E1-423B-AF4C-7D295E01D29D}"/>
              </a:ext>
            </a:extLst>
          </p:cNvPr>
          <p:cNvPicPr>
            <a:picLocks/>
          </p:cNvPicPr>
          <p:nvPr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97" b="3871"/>
          <a:stretch/>
        </p:blipFill>
        <p:spPr>
          <a:xfrm>
            <a:off x="715852" y="955254"/>
            <a:ext cx="2743200" cy="5454000"/>
          </a:xfrm>
          <a:prstGeom prst="rect">
            <a:avLst/>
          </a:prstGeom>
        </p:spPr>
      </p:pic>
      <p:pic>
        <p:nvPicPr>
          <p:cNvPr id="27" name="Imagen 26" descr="Interfaz de usuario gráfica, Aplicación&#10;&#10;Descripción generada automáticamente">
            <a:extLst>
              <a:ext uri="{FF2B5EF4-FFF2-40B4-BE49-F238E27FC236}">
                <a16:creationId xmlns:a16="http://schemas.microsoft.com/office/drawing/2014/main" id="{F46C5182-C944-4D43-819B-29AE0D337AEF}"/>
              </a:ext>
            </a:extLst>
          </p:cNvPr>
          <p:cNvPicPr>
            <a:picLocks/>
          </p:cNvPicPr>
          <p:nvPr/>
        </p:nvPicPr>
        <p:blipFill rotWithShape="1"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97" b="3871"/>
          <a:stretch/>
        </p:blipFill>
        <p:spPr>
          <a:xfrm>
            <a:off x="703528" y="955254"/>
            <a:ext cx="2743200" cy="5454000"/>
          </a:xfrm>
          <a:prstGeom prst="rect">
            <a:avLst/>
          </a:prstGeom>
        </p:spPr>
      </p:pic>
      <p:pic>
        <p:nvPicPr>
          <p:cNvPr id="28" name="Severo">
            <a:hlinkClick r:id="" action="ppaction://media"/>
            <a:extLst>
              <a:ext uri="{FF2B5EF4-FFF2-40B4-BE49-F238E27FC236}">
                <a16:creationId xmlns:a16="http://schemas.microsoft.com/office/drawing/2014/main" id="{4A2AE95F-1BBB-4C07-B707-737BC384F692}"/>
              </a:ext>
            </a:extLst>
          </p:cNvPr>
          <p:cNvPicPr>
            <a:picLocks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16"/>
          <a:srcRect t="4308" b="3860"/>
          <a:stretch/>
        </p:blipFill>
        <p:spPr>
          <a:xfrm>
            <a:off x="723320" y="955254"/>
            <a:ext cx="2743200" cy="5454000"/>
          </a:xfrm>
          <a:prstGeom prst="rect">
            <a:avLst/>
          </a:prstGeom>
        </p:spPr>
      </p:pic>
      <p:pic>
        <p:nvPicPr>
          <p:cNvPr id="30" name="Imagen 29">
            <a:extLst>
              <a:ext uri="{FF2B5EF4-FFF2-40B4-BE49-F238E27FC236}">
                <a16:creationId xmlns:a16="http://schemas.microsoft.com/office/drawing/2014/main" id="{18ED24C3-972E-46AC-9A13-DB2E961AB48F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823437" y="2524677"/>
            <a:ext cx="7802115" cy="3289817"/>
          </a:xfrm>
          <a:prstGeom prst="rect">
            <a:avLst/>
          </a:prstGeom>
        </p:spPr>
      </p:pic>
      <p:sp>
        <p:nvSpPr>
          <p:cNvPr id="32" name="Rectángulo 31">
            <a:extLst>
              <a:ext uri="{FF2B5EF4-FFF2-40B4-BE49-F238E27FC236}">
                <a16:creationId xmlns:a16="http://schemas.microsoft.com/office/drawing/2014/main" id="{E7E5DE6F-D534-4A3A-B7B7-C4DAE5B47AEC}"/>
              </a:ext>
            </a:extLst>
          </p:cNvPr>
          <p:cNvSpPr/>
          <p:nvPr/>
        </p:nvSpPr>
        <p:spPr>
          <a:xfrm>
            <a:off x="3863538" y="3556000"/>
            <a:ext cx="2588062" cy="975360"/>
          </a:xfrm>
          <a:prstGeom prst="rect">
            <a:avLst/>
          </a:prstGeom>
          <a:noFill/>
          <a:ln w="285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22558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9" dur="5264" fill="hold"/>
                                        <p:tgtEl>
                                          <p:spTgt spid="2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50" fill="hold" display="0">
                  <p:stCondLst>
                    <p:cond delay="indefinite"/>
                  </p:stCondLst>
                </p:cTn>
                <p:tgtEl>
                  <p:spTgt spid="28"/>
                </p:tgtEl>
              </p:cMediaNode>
            </p:video>
          </p:childTnLst>
        </p:cTn>
      </p:par>
    </p:tnLst>
    <p:bldLst>
      <p:bldP spid="32" grpId="0" animBg="1"/>
    </p:bld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 descr="Imagen que contiene monitor, ipod, electrónica, computadora&#10;&#10;Descripción generada automáticamente">
            <a:extLst>
              <a:ext uri="{FF2B5EF4-FFF2-40B4-BE49-F238E27FC236}">
                <a16:creationId xmlns:a16="http://schemas.microsoft.com/office/drawing/2014/main" id="{2AE18672-A275-4971-9F1D-65C26ED6B5FE}"/>
              </a:ext>
            </a:extLst>
          </p:cNvPr>
          <p:cNvPicPr>
            <a:picLocks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9562" y="438774"/>
            <a:ext cx="3092876" cy="6350577"/>
          </a:xfrm>
          <a:prstGeom prst="rect">
            <a:avLst/>
          </a:prstGeom>
        </p:spPr>
      </p:pic>
      <p:pic>
        <p:nvPicPr>
          <p:cNvPr id="3" name="Imagen 2" descr="Imagen que contiene Interfaz de usuario gráfica&#10;&#10;Descripción generada automáticamente">
            <a:extLst>
              <a:ext uri="{FF2B5EF4-FFF2-40B4-BE49-F238E27FC236}">
                <a16:creationId xmlns:a16="http://schemas.microsoft.com/office/drawing/2014/main" id="{76B0342A-9CA3-444B-8AB6-0EAE56CA2EC0}"/>
              </a:ext>
            </a:extLst>
          </p:cNvPr>
          <p:cNvPicPr>
            <a:picLocks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94"/>
          <a:stretch/>
        </p:blipFill>
        <p:spPr bwMode="auto">
          <a:xfrm>
            <a:off x="4718475" y="887062"/>
            <a:ext cx="2736000" cy="54540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6" name="5 Título">
            <a:extLst>
              <a:ext uri="{FF2B5EF4-FFF2-40B4-BE49-F238E27FC236}">
                <a16:creationId xmlns:a16="http://schemas.microsoft.com/office/drawing/2014/main" id="{8ADBF32B-A9A1-4D59-9007-DA1F53AD4C6D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12192000" cy="468000"/>
          </a:xfrm>
          <a:prstGeom prst="rect">
            <a:avLst/>
          </a:prstGeom>
          <a:solidFill>
            <a:schemeClr val="bg2">
              <a:lumMod val="25000"/>
            </a:schemeClr>
          </a:solidFill>
        </p:spPr>
        <p:txBody>
          <a:bodyPr vert="horz" lIns="91440" tIns="45720" rIns="91440" bIns="45720" rtlCol="0" anchor="ctr" anchorCtr="1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2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ucida Sans Unicode" panose="020B0602030504020204" pitchFamily="34" charset="0"/>
                <a:ea typeface="+mj-ea"/>
                <a:cs typeface="Lucida Sans Unicode" panose="020B0602030504020204" pitchFamily="34" charset="0"/>
              </a:rPr>
              <a:t>ELEMENTOS NO ESTRUCTURALES</a:t>
            </a: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D73C6F0E-07DB-4976-AC6A-8B08688C34F2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64" t="28229" r="3210" b="68499"/>
          <a:stretch/>
        </p:blipFill>
        <p:spPr>
          <a:xfrm>
            <a:off x="4810972" y="2236470"/>
            <a:ext cx="2551005" cy="213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57511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 descr="Imagen que contiene monitor, ipod, electrónica, computadora&#10;&#10;Descripción generada automáticamente">
            <a:extLst>
              <a:ext uri="{FF2B5EF4-FFF2-40B4-BE49-F238E27FC236}">
                <a16:creationId xmlns:a16="http://schemas.microsoft.com/office/drawing/2014/main" id="{46BE7AC3-918F-416C-BBFE-03B1C572CC0B}"/>
              </a:ext>
            </a:extLst>
          </p:cNvPr>
          <p:cNvPicPr>
            <a:picLocks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012" y="478295"/>
            <a:ext cx="3092876" cy="6350577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2C7B0F49-3CAC-44D3-9CA5-EA72762E6F36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35000"/>
          </a:blip>
          <a:stretch>
            <a:fillRect/>
          </a:stretch>
        </p:blipFill>
        <p:spPr>
          <a:xfrm>
            <a:off x="5401713" y="450245"/>
            <a:ext cx="5171038" cy="6342330"/>
          </a:xfrm>
          <a:prstGeom prst="rect">
            <a:avLst/>
          </a:prstGeom>
        </p:spPr>
      </p:pic>
      <p:pic>
        <p:nvPicPr>
          <p:cNvPr id="6" name="Imagen 5" descr="Interfaz de usuario gráfica, Aplicación&#10;&#10;Descripción generada automáticamente">
            <a:extLst>
              <a:ext uri="{FF2B5EF4-FFF2-40B4-BE49-F238E27FC236}">
                <a16:creationId xmlns:a16="http://schemas.microsoft.com/office/drawing/2014/main" id="{FF982752-0FBA-4D86-9294-A23C6E23FBB4}"/>
              </a:ext>
            </a:extLst>
          </p:cNvPr>
          <p:cNvPicPr>
            <a:picLocks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94"/>
          <a:stretch/>
        </p:blipFill>
        <p:spPr bwMode="auto">
          <a:xfrm>
            <a:off x="649925" y="935230"/>
            <a:ext cx="2736000" cy="54540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32C942C8-90E3-4B12-8DD3-B2958D1D071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80534" y="1047913"/>
            <a:ext cx="8511466" cy="3649761"/>
          </a:xfrm>
          <a:prstGeom prst="rect">
            <a:avLst/>
          </a:prstGeom>
        </p:spPr>
      </p:pic>
      <p:pic>
        <p:nvPicPr>
          <p:cNvPr id="11" name="Imagen 10" descr="Interfaz de usuario gráfica, Aplicación&#10;&#10;Descripción generada automáticamente">
            <a:extLst>
              <a:ext uri="{FF2B5EF4-FFF2-40B4-BE49-F238E27FC236}">
                <a16:creationId xmlns:a16="http://schemas.microsoft.com/office/drawing/2014/main" id="{71509901-115D-4681-83D4-E8D3299B5248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77" b="14872"/>
          <a:stretch/>
        </p:blipFill>
        <p:spPr bwMode="auto">
          <a:xfrm>
            <a:off x="665825" y="1201150"/>
            <a:ext cx="2686976" cy="454242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5 Título">
            <a:extLst>
              <a:ext uri="{FF2B5EF4-FFF2-40B4-BE49-F238E27FC236}">
                <a16:creationId xmlns:a16="http://schemas.microsoft.com/office/drawing/2014/main" id="{19DA938C-6563-4C10-A81C-2302AD057BE6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12192000" cy="468000"/>
          </a:xfrm>
          <a:prstGeom prst="rect">
            <a:avLst/>
          </a:prstGeom>
          <a:solidFill>
            <a:schemeClr val="bg2">
              <a:lumMod val="25000"/>
            </a:schemeClr>
          </a:solidFill>
        </p:spPr>
        <p:txBody>
          <a:bodyPr vert="horz" lIns="91440" tIns="45720" rIns="91440" bIns="45720" rtlCol="0" anchor="ctr" anchorCtr="1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2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ucida Sans Unicode" panose="020B0602030504020204" pitchFamily="34" charset="0"/>
                <a:ea typeface="+mj-ea"/>
                <a:cs typeface="Lucida Sans Unicode" panose="020B0602030504020204" pitchFamily="34" charset="0"/>
              </a:rPr>
              <a:t>ELEMENTOS NO ESTRUCTURALES</a:t>
            </a:r>
          </a:p>
        </p:txBody>
      </p:sp>
      <p:sp>
        <p:nvSpPr>
          <p:cNvPr id="8" name="Rectángulo 7">
            <a:extLst>
              <a:ext uri="{FF2B5EF4-FFF2-40B4-BE49-F238E27FC236}">
                <a16:creationId xmlns:a16="http://schemas.microsoft.com/office/drawing/2014/main" id="{532DE05C-C693-47EC-9BC9-2A65FEBEEC0E}"/>
              </a:ext>
            </a:extLst>
          </p:cNvPr>
          <p:cNvSpPr/>
          <p:nvPr/>
        </p:nvSpPr>
        <p:spPr>
          <a:xfrm>
            <a:off x="3742800" y="1201150"/>
            <a:ext cx="3684159" cy="3496524"/>
          </a:xfrm>
          <a:prstGeom prst="rect">
            <a:avLst/>
          </a:prstGeom>
          <a:noFill/>
          <a:ln w="285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88015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 descr="Imagen que contiene monitor, ipod, electrónica, computadora&#10;&#10;Descripción generada automáticamente">
            <a:extLst>
              <a:ext uri="{FF2B5EF4-FFF2-40B4-BE49-F238E27FC236}">
                <a16:creationId xmlns:a16="http://schemas.microsoft.com/office/drawing/2014/main" id="{633183D8-771E-4FC0-8CCB-E5EE8662C788}"/>
              </a:ext>
            </a:extLst>
          </p:cNvPr>
          <p:cNvPicPr>
            <a:picLocks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9562" y="486399"/>
            <a:ext cx="3092876" cy="6350577"/>
          </a:xfrm>
          <a:prstGeom prst="rect">
            <a:avLst/>
          </a:prstGeom>
        </p:spPr>
      </p:pic>
      <p:pic>
        <p:nvPicPr>
          <p:cNvPr id="3" name="Imagen 2" descr="Interfaz de usuario gráfica, Aplicación&#10;&#10;Descripción generada automáticamente">
            <a:extLst>
              <a:ext uri="{FF2B5EF4-FFF2-40B4-BE49-F238E27FC236}">
                <a16:creationId xmlns:a16="http://schemas.microsoft.com/office/drawing/2014/main" id="{1493E491-EC20-4627-B2F9-BB740C9CA5BE}"/>
              </a:ext>
            </a:extLst>
          </p:cNvPr>
          <p:cNvPicPr>
            <a:picLocks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94"/>
          <a:stretch/>
        </p:blipFill>
        <p:spPr bwMode="auto">
          <a:xfrm>
            <a:off x="4718475" y="934687"/>
            <a:ext cx="2736000" cy="54540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6" name="5 Título">
            <a:extLst>
              <a:ext uri="{FF2B5EF4-FFF2-40B4-BE49-F238E27FC236}">
                <a16:creationId xmlns:a16="http://schemas.microsoft.com/office/drawing/2014/main" id="{4A3A810B-504C-41E5-8671-D08E416290FE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12192000" cy="468000"/>
          </a:xfrm>
          <a:prstGeom prst="rect">
            <a:avLst/>
          </a:prstGeom>
          <a:solidFill>
            <a:schemeClr val="bg2">
              <a:lumMod val="25000"/>
            </a:schemeClr>
          </a:solidFill>
        </p:spPr>
        <p:txBody>
          <a:bodyPr vert="horz" lIns="91440" tIns="45720" rIns="91440" bIns="45720" rtlCol="0" anchor="ctr" anchorCtr="1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2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ucida Sans Unicode" panose="020B0602030504020204" pitchFamily="34" charset="0"/>
                <a:ea typeface="+mj-ea"/>
                <a:cs typeface="Lucida Sans Unicode" panose="020B0602030504020204" pitchFamily="34" charset="0"/>
              </a:rPr>
              <a:t>CONDICIONES PREEXISTENTES</a:t>
            </a:r>
          </a:p>
        </p:txBody>
      </p:sp>
      <p:pic>
        <p:nvPicPr>
          <p:cNvPr id="5" name="Imagen 4" descr="Interfaz de usuario gráfica, Aplicación&#10;&#10;Descripción generada automáticamente">
            <a:extLst>
              <a:ext uri="{FF2B5EF4-FFF2-40B4-BE49-F238E27FC236}">
                <a16:creationId xmlns:a16="http://schemas.microsoft.com/office/drawing/2014/main" id="{2365DF37-740B-43A9-9CF4-E15139ADF2E4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64" t="38934" r="3185" b="57067"/>
          <a:stretch/>
        </p:blipFill>
        <p:spPr>
          <a:xfrm>
            <a:off x="4812455" y="2903986"/>
            <a:ext cx="2551513" cy="248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034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 descr="Imagen que contiene monitor, ipod, electrónica, computadora&#10;&#10;Descripción generada automáticamente">
            <a:extLst>
              <a:ext uri="{FF2B5EF4-FFF2-40B4-BE49-F238E27FC236}">
                <a16:creationId xmlns:a16="http://schemas.microsoft.com/office/drawing/2014/main" id="{18CED8DD-95C9-4A2E-BF3D-7BAB46927F76}"/>
              </a:ext>
            </a:extLst>
          </p:cNvPr>
          <p:cNvPicPr>
            <a:picLocks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9562" y="486399"/>
            <a:ext cx="3092876" cy="6350577"/>
          </a:xfrm>
          <a:prstGeom prst="rect">
            <a:avLst/>
          </a:prstGeom>
        </p:spPr>
      </p:pic>
      <p:pic>
        <p:nvPicPr>
          <p:cNvPr id="3" name="Imagen 2" descr="Interfaz de usuario gráfica, Aplicación&#10;&#10;Descripción generada automáticamente">
            <a:extLst>
              <a:ext uri="{FF2B5EF4-FFF2-40B4-BE49-F238E27FC236}">
                <a16:creationId xmlns:a16="http://schemas.microsoft.com/office/drawing/2014/main" id="{FC4404A1-BBEA-4751-B39E-9B385E3AC914}"/>
              </a:ext>
            </a:extLst>
          </p:cNvPr>
          <p:cNvPicPr>
            <a:picLocks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76"/>
          <a:stretch/>
        </p:blipFill>
        <p:spPr bwMode="auto">
          <a:xfrm>
            <a:off x="4718475" y="934687"/>
            <a:ext cx="2736000" cy="54540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6" name="5 Título">
            <a:extLst>
              <a:ext uri="{FF2B5EF4-FFF2-40B4-BE49-F238E27FC236}">
                <a16:creationId xmlns:a16="http://schemas.microsoft.com/office/drawing/2014/main" id="{7914EB19-A814-4AE0-8753-DC8C16825EAB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12192000" cy="468000"/>
          </a:xfrm>
          <a:prstGeom prst="rect">
            <a:avLst/>
          </a:prstGeom>
          <a:solidFill>
            <a:schemeClr val="bg2">
              <a:lumMod val="25000"/>
            </a:schemeClr>
          </a:solidFill>
        </p:spPr>
        <p:txBody>
          <a:bodyPr vert="horz" lIns="91440" tIns="45720" rIns="91440" bIns="45720" rtlCol="0" anchor="ctr" anchorCtr="1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2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ucida Sans Unicode" panose="020B0602030504020204" pitchFamily="34" charset="0"/>
                <a:ea typeface="+mj-ea"/>
                <a:cs typeface="Lucida Sans Unicode" panose="020B0602030504020204" pitchFamily="34" charset="0"/>
              </a:rPr>
              <a:t>FOTOS</a:t>
            </a:r>
          </a:p>
        </p:txBody>
      </p:sp>
      <p:pic>
        <p:nvPicPr>
          <p:cNvPr id="5" name="Imagen 4" descr="Interfaz de usuario gráfica, Texto, Aplicación&#10;&#10;Descripción generada automáticamente">
            <a:extLst>
              <a:ext uri="{FF2B5EF4-FFF2-40B4-BE49-F238E27FC236}">
                <a16:creationId xmlns:a16="http://schemas.microsoft.com/office/drawing/2014/main" id="{BF4ED3E9-5DE7-4524-BCD3-DC0391763A95}"/>
              </a:ext>
            </a:extLst>
          </p:cNvPr>
          <p:cNvPicPr>
            <a:picLocks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88" b="306"/>
          <a:stretch/>
        </p:blipFill>
        <p:spPr>
          <a:xfrm>
            <a:off x="4724400" y="934687"/>
            <a:ext cx="2743200" cy="5454000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E23AD63F-280F-4E9A-B6E1-DFEEC8EF1C94}"/>
              </a:ext>
            </a:extLst>
          </p:cNvPr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1599" y="934687"/>
            <a:ext cx="2736000" cy="1788848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Imagen 7" descr="P5253349">
            <a:extLst>
              <a:ext uri="{FF2B5EF4-FFF2-40B4-BE49-F238E27FC236}">
                <a16:creationId xmlns:a16="http://schemas.microsoft.com/office/drawing/2014/main" id="{4D83E0C4-60DD-4072-AF53-9E941215DF99}"/>
              </a:ext>
            </a:extLst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1599" y="2741934"/>
            <a:ext cx="2743200" cy="197755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0816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n 8" descr="Imagen que contiene monitor, ipod, electrónica, computadora&#10;&#10;Descripción generada automáticamente">
            <a:extLst>
              <a:ext uri="{FF2B5EF4-FFF2-40B4-BE49-F238E27FC236}">
                <a16:creationId xmlns:a16="http://schemas.microsoft.com/office/drawing/2014/main" id="{EB96FD83-F0B2-48D2-BBB5-E738D63E593D}"/>
              </a:ext>
            </a:extLst>
          </p:cNvPr>
          <p:cNvPicPr>
            <a:picLocks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1962" y="507423"/>
            <a:ext cx="3092876" cy="6350577"/>
          </a:xfrm>
          <a:prstGeom prst="rect">
            <a:avLst/>
          </a:prstGeom>
        </p:spPr>
      </p:pic>
      <p:sp>
        <p:nvSpPr>
          <p:cNvPr id="3" name="5 Título">
            <a:extLst>
              <a:ext uri="{FF2B5EF4-FFF2-40B4-BE49-F238E27FC236}">
                <a16:creationId xmlns:a16="http://schemas.microsoft.com/office/drawing/2014/main" id="{E0C4D5CD-DCAF-4ABD-910B-371B2D3E0677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12192000" cy="468000"/>
          </a:xfrm>
          <a:prstGeom prst="rect">
            <a:avLst/>
          </a:prstGeom>
          <a:solidFill>
            <a:schemeClr val="bg2">
              <a:lumMod val="25000"/>
            </a:schemeClr>
          </a:solidFill>
        </p:spPr>
        <p:txBody>
          <a:bodyPr vert="horz" lIns="91440" tIns="45720" rIns="91440" bIns="45720" rtlCol="0" anchor="ctr" anchorCtr="1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2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ucida Sans Unicode" panose="020B0602030504020204" pitchFamily="34" charset="0"/>
                <a:ea typeface="+mj-ea"/>
                <a:cs typeface="Lucida Sans Unicode" panose="020B0602030504020204" pitchFamily="34" charset="0"/>
              </a:rPr>
              <a:t>EVALUACIÓN</a:t>
            </a:r>
          </a:p>
        </p:txBody>
      </p:sp>
      <p:pic>
        <p:nvPicPr>
          <p:cNvPr id="4" name="Imagen 3" descr="Imagen que contiene Texto&#10;&#10;Descripción generada automáticamente">
            <a:extLst>
              <a:ext uri="{FF2B5EF4-FFF2-40B4-BE49-F238E27FC236}">
                <a16:creationId xmlns:a16="http://schemas.microsoft.com/office/drawing/2014/main" id="{02837A5D-5276-46D5-9016-2C5F2E2D8D2B}"/>
              </a:ext>
            </a:extLst>
          </p:cNvPr>
          <p:cNvPicPr>
            <a:picLocks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06"/>
          <a:stretch/>
        </p:blipFill>
        <p:spPr>
          <a:xfrm>
            <a:off x="4880400" y="955711"/>
            <a:ext cx="2736000" cy="5454000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E2F4E42C-BC4B-4652-8BB0-CD4CEF85875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05580" y="3224721"/>
            <a:ext cx="372064" cy="366204"/>
          </a:xfrm>
          <a:prstGeom prst="rect">
            <a:avLst/>
          </a:prstGeom>
          <a:ln w="38100" cap="sq">
            <a:solidFill>
              <a:srgbClr val="FF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6862578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113FF0-9337-4930-86E4-BEE74B1EFEA9}" type="slidenum">
              <a:rPr lang="es-ES">
                <a:solidFill>
                  <a:srgbClr val="D4D2D0">
                    <a:shade val="50000"/>
                  </a:srgbClr>
                </a:solidFill>
                <a:latin typeface="Arial"/>
                <a:ea typeface="+mn-ea"/>
              </a:rPr>
              <a:pPr>
                <a:defRPr/>
              </a:pPr>
              <a:t>9</a:t>
            </a:fld>
            <a:endParaRPr lang="es-ES">
              <a:solidFill>
                <a:srgbClr val="D4D2D0">
                  <a:shade val="50000"/>
                </a:srgbClr>
              </a:solidFill>
              <a:latin typeface="Arial"/>
              <a:ea typeface="+mn-ea"/>
            </a:endParaRPr>
          </a:p>
        </p:txBody>
      </p:sp>
      <p:sp>
        <p:nvSpPr>
          <p:cNvPr id="19" name="2 Subtítulo"/>
          <p:cNvSpPr txBox="1">
            <a:spLocks/>
          </p:cNvSpPr>
          <p:nvPr/>
        </p:nvSpPr>
        <p:spPr bwMode="auto">
          <a:xfrm>
            <a:off x="1524000" y="6453336"/>
            <a:ext cx="9144000" cy="3037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45720" bIns="0" anchor="b"/>
          <a:lstStyle/>
          <a:p>
            <a:pPr algn="ctr" eaLnBrk="1" hangingPunct="1">
              <a:spcBef>
                <a:spcPct val="20000"/>
              </a:spcBef>
              <a:buClr>
                <a:srgbClr val="6EA0B0"/>
              </a:buClr>
              <a:buSzPct val="80000"/>
              <a:defRPr/>
            </a:pPr>
            <a:r>
              <a:rPr lang="es-ES" sz="1200" b="1" dirty="0">
                <a:solidFill>
                  <a:prstClr val="white">
                    <a:lumMod val="65000"/>
                  </a:prstClr>
                </a:solidFill>
                <a:latin typeface="Arial"/>
                <a:ea typeface="+mn-ea"/>
              </a:rPr>
              <a:t>Plataforma Regional para la Reducción del Riesgo de Desastres en las Américas</a:t>
            </a:r>
          </a:p>
        </p:txBody>
      </p:sp>
      <p:sp>
        <p:nvSpPr>
          <p:cNvPr id="20" name="Rectangle 2"/>
          <p:cNvSpPr>
            <a:spLocks noChangeArrowheads="1"/>
          </p:cNvSpPr>
          <p:nvPr/>
        </p:nvSpPr>
        <p:spPr bwMode="auto">
          <a:xfrm>
            <a:off x="1841640" y="251938"/>
            <a:ext cx="8286808" cy="7064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s-ES" sz="3991" dirty="0">
                <a:solidFill>
                  <a:sysClr val="windowText" lastClr="000000"/>
                </a:solidFill>
                <a:latin typeface="Calibri Light" panose="020F0302020204030204"/>
                <a:ea typeface="+mj-ea"/>
                <a:cs typeface="+mj-cs"/>
              </a:rPr>
              <a:t>VULNERABILIDAD FÍSICA</a:t>
            </a:r>
          </a:p>
        </p:txBody>
      </p:sp>
      <p:pic>
        <p:nvPicPr>
          <p:cNvPr id="21" name="Picture 11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95501" y="1010816"/>
            <a:ext cx="7997825" cy="53705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 descr="Imagen que contiene monitor, ipod, electrónica, computadora&#10;&#10;Descripción generada automáticamente">
            <a:extLst>
              <a:ext uri="{FF2B5EF4-FFF2-40B4-BE49-F238E27FC236}">
                <a16:creationId xmlns:a16="http://schemas.microsoft.com/office/drawing/2014/main" id="{8F204DE4-C94B-46AB-A2F4-C94501FFD225}"/>
              </a:ext>
            </a:extLst>
          </p:cNvPr>
          <p:cNvPicPr>
            <a:picLocks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1962" y="507423"/>
            <a:ext cx="3092876" cy="6350577"/>
          </a:xfrm>
          <a:prstGeom prst="rect">
            <a:avLst/>
          </a:prstGeom>
        </p:spPr>
      </p:pic>
      <p:pic>
        <p:nvPicPr>
          <p:cNvPr id="4" name="Imagen 3" descr="Interfaz de usuario gráfica&#10;&#10;Descripción generada automáticamente">
            <a:extLst>
              <a:ext uri="{FF2B5EF4-FFF2-40B4-BE49-F238E27FC236}">
                <a16:creationId xmlns:a16="http://schemas.microsoft.com/office/drawing/2014/main" id="{8802A84A-9302-4854-91DE-99335C04E37E}"/>
              </a:ext>
            </a:extLst>
          </p:cNvPr>
          <p:cNvPicPr>
            <a:picLocks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06"/>
          <a:stretch/>
        </p:blipFill>
        <p:spPr>
          <a:xfrm>
            <a:off x="4871522" y="955711"/>
            <a:ext cx="2736000" cy="5454000"/>
          </a:xfrm>
          <a:prstGeom prst="rect">
            <a:avLst/>
          </a:prstGeom>
        </p:spPr>
      </p:pic>
      <p:pic>
        <p:nvPicPr>
          <p:cNvPr id="6" name="Imagen 5" descr="Interfaz de usuario gráfica, Texto&#10;&#10;Descripción generada automáticamente">
            <a:extLst>
              <a:ext uri="{FF2B5EF4-FFF2-40B4-BE49-F238E27FC236}">
                <a16:creationId xmlns:a16="http://schemas.microsoft.com/office/drawing/2014/main" id="{5AED328E-D56F-42A7-9A22-3E0C77118712}"/>
              </a:ext>
            </a:extLst>
          </p:cNvPr>
          <p:cNvPicPr>
            <a:picLocks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06"/>
          <a:stretch/>
        </p:blipFill>
        <p:spPr>
          <a:xfrm>
            <a:off x="4871522" y="955711"/>
            <a:ext cx="2736000" cy="5454000"/>
          </a:xfrm>
          <a:prstGeom prst="rect">
            <a:avLst/>
          </a:prstGeom>
        </p:spPr>
      </p:pic>
      <p:pic>
        <p:nvPicPr>
          <p:cNvPr id="10" name="Imagen 9" descr="Texto, Carta&#10;&#10;Descripción generada automáticamente">
            <a:extLst>
              <a:ext uri="{FF2B5EF4-FFF2-40B4-BE49-F238E27FC236}">
                <a16:creationId xmlns:a16="http://schemas.microsoft.com/office/drawing/2014/main" id="{C3833C19-4FED-464C-87BE-DFB66BA11808}"/>
              </a:ext>
            </a:extLst>
          </p:cNvPr>
          <p:cNvPicPr>
            <a:picLocks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06"/>
          <a:stretch/>
        </p:blipFill>
        <p:spPr>
          <a:xfrm>
            <a:off x="4880400" y="955711"/>
            <a:ext cx="2736000" cy="5454000"/>
          </a:xfrm>
          <a:prstGeom prst="rect">
            <a:avLst/>
          </a:prstGeom>
        </p:spPr>
      </p:pic>
      <p:pic>
        <p:nvPicPr>
          <p:cNvPr id="12" name="Imagen 11" descr="Texto, Carta&#10;&#10;Descripción generada automáticamente">
            <a:extLst>
              <a:ext uri="{FF2B5EF4-FFF2-40B4-BE49-F238E27FC236}">
                <a16:creationId xmlns:a16="http://schemas.microsoft.com/office/drawing/2014/main" id="{826C2A02-E054-41DF-9A99-33DB900C55BB}"/>
              </a:ext>
            </a:extLst>
          </p:cNvPr>
          <p:cNvPicPr>
            <a:picLocks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06"/>
          <a:stretch/>
        </p:blipFill>
        <p:spPr>
          <a:xfrm>
            <a:off x="4879118" y="955711"/>
            <a:ext cx="2736000" cy="5454000"/>
          </a:xfrm>
          <a:prstGeom prst="rect">
            <a:avLst/>
          </a:prstGeom>
        </p:spPr>
      </p:pic>
      <p:pic>
        <p:nvPicPr>
          <p:cNvPr id="14" name="Imagen 13" descr="Texto&#10;&#10;Descripción generada automáticamente">
            <a:extLst>
              <a:ext uri="{FF2B5EF4-FFF2-40B4-BE49-F238E27FC236}">
                <a16:creationId xmlns:a16="http://schemas.microsoft.com/office/drawing/2014/main" id="{DAC545D2-F3BA-4B0D-9CF0-DE43006D32D5}"/>
              </a:ext>
            </a:extLst>
          </p:cNvPr>
          <p:cNvPicPr>
            <a:picLocks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06"/>
          <a:stretch/>
        </p:blipFill>
        <p:spPr>
          <a:xfrm>
            <a:off x="4886714" y="955711"/>
            <a:ext cx="2736000" cy="5454000"/>
          </a:xfrm>
          <a:prstGeom prst="rect">
            <a:avLst/>
          </a:prstGeom>
        </p:spPr>
      </p:pic>
      <p:sp>
        <p:nvSpPr>
          <p:cNvPr id="3" name="5 Título">
            <a:extLst>
              <a:ext uri="{FF2B5EF4-FFF2-40B4-BE49-F238E27FC236}">
                <a16:creationId xmlns:a16="http://schemas.microsoft.com/office/drawing/2014/main" id="{63E9EF4D-954E-4636-9769-A776414BD714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12192000" cy="468000"/>
          </a:xfrm>
          <a:prstGeom prst="rect">
            <a:avLst/>
          </a:prstGeom>
          <a:solidFill>
            <a:schemeClr val="bg2">
              <a:lumMod val="25000"/>
            </a:schemeClr>
          </a:solidFill>
        </p:spPr>
        <p:txBody>
          <a:bodyPr vert="horz" lIns="91440" tIns="45720" rIns="91440" bIns="45720" rtlCol="0" anchor="ctr" anchorCtr="1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2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ucida Sans Unicode" panose="020B0602030504020204" pitchFamily="34" charset="0"/>
                <a:ea typeface="+mj-ea"/>
                <a:cs typeface="Lucida Sans Unicode" panose="020B0602030504020204" pitchFamily="34" charset="0"/>
              </a:rPr>
              <a:t>EVALUACIÓN</a:t>
            </a:r>
          </a:p>
        </p:txBody>
      </p:sp>
    </p:spTree>
    <p:extLst>
      <p:ext uri="{BB962C8B-B14F-4D97-AF65-F5344CB8AC3E}">
        <p14:creationId xmlns:p14="http://schemas.microsoft.com/office/powerpoint/2010/main" val="4080027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 descr="Imagen que contiene monitor, ipod, electrónica, computadora&#10;&#10;Descripción generada automáticamente">
            <a:extLst>
              <a:ext uri="{FF2B5EF4-FFF2-40B4-BE49-F238E27FC236}">
                <a16:creationId xmlns:a16="http://schemas.microsoft.com/office/drawing/2014/main" id="{8F204DE4-C94B-46AB-A2F4-C94501FFD225}"/>
              </a:ext>
            </a:extLst>
          </p:cNvPr>
          <p:cNvPicPr>
            <a:picLocks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1962" y="507423"/>
            <a:ext cx="3092876" cy="6350577"/>
          </a:xfrm>
          <a:prstGeom prst="rect">
            <a:avLst/>
          </a:prstGeom>
        </p:spPr>
      </p:pic>
      <p:pic>
        <p:nvPicPr>
          <p:cNvPr id="4" name="Imagen 3" descr="Interfaz de usuario gráfica&#10;&#10;Descripción generada automáticamente">
            <a:extLst>
              <a:ext uri="{FF2B5EF4-FFF2-40B4-BE49-F238E27FC236}">
                <a16:creationId xmlns:a16="http://schemas.microsoft.com/office/drawing/2014/main" id="{8802A84A-9302-4854-91DE-99335C04E37E}"/>
              </a:ext>
            </a:extLst>
          </p:cNvPr>
          <p:cNvPicPr>
            <a:picLocks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06"/>
          <a:stretch/>
        </p:blipFill>
        <p:spPr>
          <a:xfrm>
            <a:off x="4871522" y="955711"/>
            <a:ext cx="2736000" cy="5454000"/>
          </a:xfrm>
          <a:prstGeom prst="rect">
            <a:avLst/>
          </a:prstGeom>
        </p:spPr>
      </p:pic>
      <p:sp>
        <p:nvSpPr>
          <p:cNvPr id="3" name="5 Título">
            <a:extLst>
              <a:ext uri="{FF2B5EF4-FFF2-40B4-BE49-F238E27FC236}">
                <a16:creationId xmlns:a16="http://schemas.microsoft.com/office/drawing/2014/main" id="{63E9EF4D-954E-4636-9769-A776414BD714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12192000" cy="468000"/>
          </a:xfrm>
          <a:prstGeom prst="rect">
            <a:avLst/>
          </a:prstGeom>
          <a:solidFill>
            <a:schemeClr val="bg2">
              <a:lumMod val="25000"/>
            </a:schemeClr>
          </a:solidFill>
        </p:spPr>
        <p:txBody>
          <a:bodyPr vert="horz" lIns="91440" tIns="45720" rIns="91440" bIns="45720" rtlCol="0" anchor="ctr" anchorCtr="1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2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ucida Sans Unicode" panose="020B0602030504020204" pitchFamily="34" charset="0"/>
                <a:ea typeface="+mj-ea"/>
                <a:cs typeface="Lucida Sans Unicode" panose="020B0602030504020204" pitchFamily="34" charset="0"/>
              </a:rPr>
              <a:t>EVALUACIÓN</a:t>
            </a:r>
          </a:p>
        </p:txBody>
      </p:sp>
      <p:pic>
        <p:nvPicPr>
          <p:cNvPr id="7" name="Imagen 6" descr="Interfaz de usuario gráfica&#10;&#10;Descripción generada automáticamente">
            <a:extLst>
              <a:ext uri="{FF2B5EF4-FFF2-40B4-BE49-F238E27FC236}">
                <a16:creationId xmlns:a16="http://schemas.microsoft.com/office/drawing/2014/main" id="{39F1BE2D-9CB2-4DBD-BCE8-679E74D4F4F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75" t="44790" r="4165" b="50000"/>
          <a:stretch/>
        </p:blipFill>
        <p:spPr>
          <a:xfrm>
            <a:off x="4944862" y="3247640"/>
            <a:ext cx="2574526" cy="344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4713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 descr="Imagen que contiene monitor, ipod, electrónica, computadora&#10;&#10;Descripción generada automáticamente">
            <a:extLst>
              <a:ext uri="{FF2B5EF4-FFF2-40B4-BE49-F238E27FC236}">
                <a16:creationId xmlns:a16="http://schemas.microsoft.com/office/drawing/2014/main" id="{8F204DE4-C94B-46AB-A2F4-C94501FFD225}"/>
              </a:ext>
            </a:extLst>
          </p:cNvPr>
          <p:cNvPicPr>
            <a:picLocks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1962" y="507423"/>
            <a:ext cx="3092876" cy="6350577"/>
          </a:xfrm>
          <a:prstGeom prst="rect">
            <a:avLst/>
          </a:prstGeom>
        </p:spPr>
      </p:pic>
      <p:sp>
        <p:nvSpPr>
          <p:cNvPr id="3" name="5 Título">
            <a:extLst>
              <a:ext uri="{FF2B5EF4-FFF2-40B4-BE49-F238E27FC236}">
                <a16:creationId xmlns:a16="http://schemas.microsoft.com/office/drawing/2014/main" id="{63E9EF4D-954E-4636-9769-A776414BD714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12192000" cy="468000"/>
          </a:xfrm>
          <a:prstGeom prst="rect">
            <a:avLst/>
          </a:prstGeom>
          <a:solidFill>
            <a:schemeClr val="bg2">
              <a:lumMod val="25000"/>
            </a:schemeClr>
          </a:solidFill>
        </p:spPr>
        <p:txBody>
          <a:bodyPr vert="horz" lIns="91440" tIns="45720" rIns="91440" bIns="45720" rtlCol="0" anchor="ctr" anchorCtr="1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2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ucida Sans Unicode" panose="020B0602030504020204" pitchFamily="34" charset="0"/>
                <a:ea typeface="+mj-ea"/>
                <a:cs typeface="Lucida Sans Unicode" panose="020B0602030504020204" pitchFamily="34" charset="0"/>
              </a:rPr>
              <a:t>EVALUACIÓN</a:t>
            </a:r>
          </a:p>
        </p:txBody>
      </p:sp>
      <p:pic>
        <p:nvPicPr>
          <p:cNvPr id="5" name="Imagen 4" descr="Imagen que contiene Texto&#10;&#10;Descripción generada automáticamente">
            <a:extLst>
              <a:ext uri="{FF2B5EF4-FFF2-40B4-BE49-F238E27FC236}">
                <a16:creationId xmlns:a16="http://schemas.microsoft.com/office/drawing/2014/main" id="{B541612F-D207-47C8-A56F-F18C8CAD79D5}"/>
              </a:ext>
            </a:extLst>
          </p:cNvPr>
          <p:cNvPicPr>
            <a:picLocks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06"/>
          <a:stretch/>
        </p:blipFill>
        <p:spPr>
          <a:xfrm>
            <a:off x="4871522" y="955711"/>
            <a:ext cx="2736000" cy="5454000"/>
          </a:xfrm>
          <a:prstGeom prst="rect">
            <a:avLst/>
          </a:prstGeom>
        </p:spPr>
      </p:pic>
      <p:pic>
        <p:nvPicPr>
          <p:cNvPr id="11" name="Imagen 10" descr="Imagen que contiene Texto&#10;&#10;Descripción generada automáticamente">
            <a:extLst>
              <a:ext uri="{FF2B5EF4-FFF2-40B4-BE49-F238E27FC236}">
                <a16:creationId xmlns:a16="http://schemas.microsoft.com/office/drawing/2014/main" id="{92363365-F12E-454B-893F-64DA24B65997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086" t="50361" r="4691" b="44472"/>
          <a:stretch/>
        </p:blipFill>
        <p:spPr>
          <a:xfrm>
            <a:off x="7135395" y="3221355"/>
            <a:ext cx="377190" cy="354330"/>
          </a:xfrm>
          <a:prstGeom prst="rect">
            <a:avLst/>
          </a:prstGeom>
        </p:spPr>
      </p:pic>
      <p:pic>
        <p:nvPicPr>
          <p:cNvPr id="13" name="Imagen 12" descr="Imagen que contiene Texto&#10;&#10;Descripción generada automáticamente">
            <a:extLst>
              <a:ext uri="{FF2B5EF4-FFF2-40B4-BE49-F238E27FC236}">
                <a16:creationId xmlns:a16="http://schemas.microsoft.com/office/drawing/2014/main" id="{0228125B-37B6-42DB-9EF4-8BB502787712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830" t="50833" r="5472" b="44667"/>
          <a:stretch/>
        </p:blipFill>
        <p:spPr>
          <a:xfrm>
            <a:off x="7158990" y="3267074"/>
            <a:ext cx="339090" cy="308611"/>
          </a:xfrm>
          <a:prstGeom prst="rect">
            <a:avLst/>
          </a:prstGeom>
          <a:ln w="19050">
            <a:solidFill>
              <a:srgbClr val="FF0000"/>
            </a:solidFill>
          </a:ln>
        </p:spPr>
      </p:pic>
    </p:spTree>
    <p:extLst>
      <p:ext uri="{BB962C8B-B14F-4D97-AF65-F5344CB8AC3E}">
        <p14:creationId xmlns:p14="http://schemas.microsoft.com/office/powerpoint/2010/main" val="1106899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16C586-C8EF-4E98-BB08-772C6D3B307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3314" name="Picture 2" descr="E:\unalman\Documents\OmarD\01 Archivos de Trabajo 2021\Refuerzo Univ 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5465" y="3657600"/>
            <a:ext cx="4572000" cy="2571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5" name="Picture 3" descr="E:\unalman\Documents\OmarD\01 Archivos de Trabajo 2021\Refuerzo Univ 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1011" y="914400"/>
            <a:ext cx="4572000" cy="2571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7" name="Picture 5" descr="E:\unalman\Documents\OmarD\01 Archivos de Trabajo 2021\Refuerzo Univ 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6892" y="3657600"/>
            <a:ext cx="4572000" cy="2571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8" name="Picture 6" descr="E:\unalman\Documents\OmarD\01 Archivos de Trabajo 2021\Refuerzo Univ 6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914400"/>
            <a:ext cx="4572000" cy="2571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1 Título"/>
          <p:cNvSpPr txBox="1">
            <a:spLocks/>
          </p:cNvSpPr>
          <p:nvPr/>
        </p:nvSpPr>
        <p:spPr>
          <a:xfrm>
            <a:off x="1524000" y="-228600"/>
            <a:ext cx="9144000" cy="1154113"/>
          </a:xfrm>
          <a:prstGeom prst="rect">
            <a:avLst/>
          </a:prstGeom>
        </p:spPr>
        <p:txBody>
          <a:bodyPr vert="horz" lIns="45720" tIns="45720" rIns="4572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b="1" kern="1200">
                <a:solidFill>
                  <a:schemeClr val="accent4">
                    <a:lumMod val="75000"/>
                  </a:schemeClr>
                </a:solidFill>
                <a:latin typeface="Arial Narrow" pitchFamily="34" charset="0"/>
                <a:ea typeface="+mj-ea"/>
                <a:cs typeface="+mj-cs"/>
              </a:defRPr>
            </a:lvl1pPr>
          </a:lstStyle>
          <a:p>
            <a:r>
              <a:rPr lang="es-ES_tradnl" sz="24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rPr>
              <a:t>Refuerzo de estructuras existentes</a:t>
            </a:r>
            <a:endParaRPr lang="es-ES" sz="2800" dirty="0">
              <a:solidFill>
                <a:schemeClr val="tx1"/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2876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16C586-C8EF-4E98-BB08-772C6D3B307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3316" name="Picture 4" descr="E:\unalman\Documents\OmarD\01 Archivos de Trabajo 2021\Refuerzo Univ 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0" y="685800"/>
            <a:ext cx="3201558" cy="56916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9" name="Picture 7" descr="E:\unalman\Documents\OmarD\01 Archivos de Trabajo 2021\Refuerzo Univ 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9376" y="762000"/>
            <a:ext cx="3171825" cy="563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1 Título"/>
          <p:cNvSpPr txBox="1">
            <a:spLocks/>
          </p:cNvSpPr>
          <p:nvPr/>
        </p:nvSpPr>
        <p:spPr>
          <a:xfrm>
            <a:off x="1524000" y="-228600"/>
            <a:ext cx="9144000" cy="1154113"/>
          </a:xfrm>
          <a:prstGeom prst="rect">
            <a:avLst/>
          </a:prstGeom>
        </p:spPr>
        <p:txBody>
          <a:bodyPr vert="horz" lIns="45720" tIns="45720" rIns="4572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b="1" kern="1200">
                <a:solidFill>
                  <a:schemeClr val="accent4">
                    <a:lumMod val="75000"/>
                  </a:schemeClr>
                </a:solidFill>
                <a:latin typeface="Arial Narrow" pitchFamily="34" charset="0"/>
                <a:ea typeface="+mj-ea"/>
                <a:cs typeface="+mj-cs"/>
              </a:defRPr>
            </a:lvl1pPr>
          </a:lstStyle>
          <a:p>
            <a:r>
              <a:rPr lang="es-ES_tradnl" sz="24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rPr>
              <a:t>Refuerzo de estructuras existentes</a:t>
            </a:r>
            <a:endParaRPr lang="es-ES" sz="2800" dirty="0">
              <a:solidFill>
                <a:schemeClr val="tx1"/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50612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640254" y="4597695"/>
            <a:ext cx="2570547" cy="1928934"/>
          </a:xfrm>
          <a:prstGeom prst="rect">
            <a:avLst/>
          </a:prstGeom>
          <a:noFill/>
        </p:spPr>
      </p:pic>
      <p:pic>
        <p:nvPicPr>
          <p:cNvPr id="4" name="Picture 44"/>
          <p:cNvPicPr preferRelativeResize="0"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78438" y="4656135"/>
            <a:ext cx="3012963" cy="18704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1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52601" y="2743200"/>
            <a:ext cx="2515115" cy="335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8" descr="Imagen 008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23570" y="2438400"/>
            <a:ext cx="2615431" cy="198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13" descr="C:\Users\exito\Desktop\od\P1010068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02526" y="2438400"/>
            <a:ext cx="2708275" cy="203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2 Rectángulo"/>
          <p:cNvSpPr/>
          <p:nvPr/>
        </p:nvSpPr>
        <p:spPr>
          <a:xfrm>
            <a:off x="2209801" y="1379538"/>
            <a:ext cx="7705725" cy="118494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O" sz="2800" b="1" kern="0" dirty="0">
                <a:solidFill>
                  <a:srgbClr val="424456">
                    <a:lumMod val="75000"/>
                  </a:srgbClr>
                </a:solidFill>
                <a:latin typeface="Calibri" panose="020F0502020204030204" pitchFamily="34" charset="0"/>
              </a:rPr>
              <a:t>Información para estudios de vulnerabilidad sísmica y refuerzo estructural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s-CO" sz="1500" i="1" kern="0" dirty="0">
              <a:solidFill>
                <a:srgbClr val="424456">
                  <a:lumMod val="75000"/>
                </a:srgb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1" name="4 Imagen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24000" y="476250"/>
            <a:ext cx="3243262" cy="884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76567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3" descr="100_0009">
            <a:extLst>
              <a:ext uri="{FF2B5EF4-FFF2-40B4-BE49-F238E27FC236}">
                <a16:creationId xmlns:a16="http://schemas.microsoft.com/office/drawing/2014/main" id="{1B249E31-BD11-4C18-81BC-DEC6B8EB32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303" b="12303"/>
          <a:stretch>
            <a:fillRect/>
          </a:stretch>
        </p:blipFill>
        <p:spPr bwMode="auto">
          <a:xfrm>
            <a:off x="254000" y="-68263"/>
            <a:ext cx="11557000" cy="692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55117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 descr="Imagen que contiene interior, tabla, escritorio, pastel&#10;&#10;Descripción generada automáticamente">
            <a:extLst>
              <a:ext uri="{FF2B5EF4-FFF2-40B4-BE49-F238E27FC236}">
                <a16:creationId xmlns:a16="http://schemas.microsoft.com/office/drawing/2014/main" id="{BB1DAFCD-87BD-4002-876E-DBA04CE756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1473" y="-243408"/>
            <a:ext cx="5909054" cy="93340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4227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 descr="Imagen que contiene interior, tabla, escritorio, pastel&#10;&#10;Descripción generada automáticamente">
            <a:extLst>
              <a:ext uri="{FF2B5EF4-FFF2-40B4-BE49-F238E27FC236}">
                <a16:creationId xmlns:a16="http://schemas.microsoft.com/office/drawing/2014/main" id="{BB1DAFCD-87BD-4002-876E-DBA04CE756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1473" y="-243408"/>
            <a:ext cx="5909054" cy="93340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1612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3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3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3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3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:a16="http://schemas.microsoft.com/office/drawing/2014/main" id="{A446950D-295D-4D9E-B7D7-6F69FBE557E1}"/>
              </a:ext>
            </a:extLst>
          </p:cNvPr>
          <p:cNvSpPr/>
          <p:nvPr/>
        </p:nvSpPr>
        <p:spPr>
          <a:xfrm>
            <a:off x="3143672" y="0"/>
            <a:ext cx="576064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s-E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8" name="Título 1">
            <a:extLst>
              <a:ext uri="{FF2B5EF4-FFF2-40B4-BE49-F238E27FC236}">
                <a16:creationId xmlns:a16="http://schemas.microsoft.com/office/drawing/2014/main" id="{36EB4B03-6EF9-4E3F-AD5F-71C407145B51}"/>
              </a:ext>
            </a:extLst>
          </p:cNvPr>
          <p:cNvSpPr txBox="1">
            <a:spLocks/>
          </p:cNvSpPr>
          <p:nvPr/>
        </p:nvSpPr>
        <p:spPr bwMode="auto">
          <a:xfrm>
            <a:off x="0" y="2780928"/>
            <a:ext cx="121920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defTabSz="912973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354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defTabSz="912973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354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defTabSz="912973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354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defTabSz="912973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354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defTabSz="912973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354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14726" algn="l" defTabSz="912973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354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829452" algn="l" defTabSz="912973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354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244178" algn="l" defTabSz="912973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354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658904" algn="l" defTabSz="912973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354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marL="0" marR="0" lvl="0" indent="0" algn="ctr" defTabSz="912973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4354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¡GRACIAS!</a:t>
            </a:r>
          </a:p>
        </p:txBody>
      </p:sp>
      <p:pic>
        <p:nvPicPr>
          <p:cNvPr id="5" name="Imagen 4" descr="Imagen que contiene Logotipo&#10;&#10;Descripción generada automáticamente">
            <a:extLst>
              <a:ext uri="{FF2B5EF4-FFF2-40B4-BE49-F238E27FC236}">
                <a16:creationId xmlns:a16="http://schemas.microsoft.com/office/drawing/2014/main" id="{07E3B093-3315-4B8F-857A-AAF4EB10D99D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15599" y="4149080"/>
            <a:ext cx="3288794" cy="1728192"/>
          </a:xfrm>
          <a:prstGeom prst="rect">
            <a:avLst/>
          </a:prstGeom>
        </p:spPr>
      </p:pic>
      <p:pic>
        <p:nvPicPr>
          <p:cNvPr id="15" name="Imagen 14">
            <a:extLst>
              <a:ext uri="{FF2B5EF4-FFF2-40B4-BE49-F238E27FC236}">
                <a16:creationId xmlns:a16="http://schemas.microsoft.com/office/drawing/2014/main" id="{629A09FC-6A66-4E98-AB96-0554D4D36F0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3832" y="1124744"/>
            <a:ext cx="2952328" cy="830803"/>
          </a:xfrm>
          <a:prstGeom prst="rect">
            <a:avLst/>
          </a:prstGeom>
        </p:spPr>
      </p:pic>
      <p:sp>
        <p:nvSpPr>
          <p:cNvPr id="6" name="CuadroTexto 5">
            <a:extLst>
              <a:ext uri="{FF2B5EF4-FFF2-40B4-BE49-F238E27FC236}">
                <a16:creationId xmlns:a16="http://schemas.microsoft.com/office/drawing/2014/main" id="{DF2779D0-8B77-4A88-A1A3-B9D6FE2EE9A5}"/>
              </a:ext>
            </a:extLst>
          </p:cNvPr>
          <p:cNvSpPr txBox="1"/>
          <p:nvPr/>
        </p:nvSpPr>
        <p:spPr>
          <a:xfrm>
            <a:off x="4727848" y="2010326"/>
            <a:ext cx="273183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600" b="0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Lucida Sans" panose="020B0602030504020204" pitchFamily="34" charset="0"/>
                <a:ea typeface="ＭＳ Ｐゴシック" pitchFamily="34" charset="-128"/>
                <a:cs typeface="+mn-cs"/>
              </a:rPr>
              <a:t>www.ingeniar-risk.com</a:t>
            </a:r>
          </a:p>
        </p:txBody>
      </p:sp>
      <p:sp>
        <p:nvSpPr>
          <p:cNvPr id="3" name="Rectángulo 2">
            <a:extLst>
              <a:ext uri="{FF2B5EF4-FFF2-40B4-BE49-F238E27FC236}">
                <a16:creationId xmlns:a16="http://schemas.microsoft.com/office/drawing/2014/main" id="{F1E0FB4C-3671-4285-BF2A-BF32B0CF3F70}"/>
              </a:ext>
            </a:extLst>
          </p:cNvPr>
          <p:cNvSpPr/>
          <p:nvPr/>
        </p:nvSpPr>
        <p:spPr>
          <a:xfrm>
            <a:off x="3141473" y="5726344"/>
            <a:ext cx="5760640" cy="132556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s-E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9" name="Rectángulo 8">
            <a:extLst>
              <a:ext uri="{FF2B5EF4-FFF2-40B4-BE49-F238E27FC236}">
                <a16:creationId xmlns:a16="http://schemas.microsoft.com/office/drawing/2014/main" id="{C44F3962-58C1-4254-B2DA-E1E6FC9826BD}"/>
              </a:ext>
            </a:extLst>
          </p:cNvPr>
          <p:cNvSpPr/>
          <p:nvPr/>
        </p:nvSpPr>
        <p:spPr>
          <a:xfrm>
            <a:off x="3143672" y="5661248"/>
            <a:ext cx="5760640" cy="13255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s-E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pic>
        <p:nvPicPr>
          <p:cNvPr id="7" name="Imagen 6" descr="Imagen que contiene interior, tabla, escritorio, pastel&#10;&#10;Descripción generada automáticamente">
            <a:extLst>
              <a:ext uri="{FF2B5EF4-FFF2-40B4-BE49-F238E27FC236}">
                <a16:creationId xmlns:a16="http://schemas.microsoft.com/office/drawing/2014/main" id="{838AC59A-5033-4547-8CC3-B6436A208CC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7266" y="3429000"/>
            <a:ext cx="5909054" cy="93340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1931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8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" dur="9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8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" grpId="0" animBg="1"/>
      <p:bldP spid="9" grpId="0" animBg="1"/>
    </p:bldLst>
  </p:timing>
</p:sld>
</file>

<file path=ppt/theme/theme1.xml><?xml version="1.0" encoding="utf-8"?>
<a:theme xmlns:a="http://schemas.openxmlformats.org/drawingml/2006/main" name="1_Plantilla PPT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pulento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equía - Bancamía" id="{5D5B775D-F5DB-0245-A516-68CCE270F053}" vid="{6317EF50-FB80-394D-A472-4562AFE440BA}"/>
    </a:ext>
  </a:extLst>
</a:theme>
</file>

<file path=ppt/theme/theme10.xml><?xml version="1.0" encoding="utf-8"?>
<a:theme xmlns:a="http://schemas.openxmlformats.org/drawingml/2006/main" name="3_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iseño predeterminado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12.xml><?xml version="1.0" encoding="utf-8"?>
<a:theme xmlns:a="http://schemas.openxmlformats.org/drawingml/2006/main" name="9_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BevelVTI">
  <a:themeElements>
    <a:clrScheme name="Custom 148">
      <a:dk1>
        <a:srgbClr val="262626"/>
      </a:dk1>
      <a:lt1>
        <a:sysClr val="window" lastClr="FFFFFF"/>
      </a:lt1>
      <a:dk2>
        <a:srgbClr val="2F333D"/>
      </a:dk2>
      <a:lt2>
        <a:srgbClr val="ECF0F0"/>
      </a:lt2>
      <a:accent1>
        <a:srgbClr val="00BAC8"/>
      </a:accent1>
      <a:accent2>
        <a:srgbClr val="794DFF"/>
      </a:accent2>
      <a:accent3>
        <a:srgbClr val="00D17D"/>
      </a:accent3>
      <a:accent4>
        <a:srgbClr val="E69500"/>
      </a:accent4>
      <a:accent5>
        <a:srgbClr val="FE5D21"/>
      </a:accent5>
      <a:accent6>
        <a:srgbClr val="404040"/>
      </a:accent6>
      <a:hlink>
        <a:srgbClr val="3E8FF1"/>
      </a:hlink>
      <a:folHlink>
        <a:srgbClr val="939393"/>
      </a:folHlink>
    </a:clrScheme>
    <a:fontScheme name="Custom 53">
      <a:majorFont>
        <a:latin typeface="Bierstadt"/>
        <a:ea typeface=""/>
        <a:cs typeface=""/>
      </a:majorFont>
      <a:minorFont>
        <a:latin typeface="Bierstad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evelVTI" id="{C9E5F598-602B-46C1-AA16-073CEB959654}" vid="{2AE1FD39-65AD-4D34-93E9-C7019D0ECBAC}"/>
    </a:ext>
  </a:extLst>
</a:theme>
</file>

<file path=ppt/theme/theme3.xml><?xml version="1.0" encoding="utf-8"?>
<a:theme xmlns:a="http://schemas.openxmlformats.org/drawingml/2006/main" name="Office Theme">
  <a:themeElements>
    <a:clrScheme name="Origin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Opulent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12_Office Theme">
  <a:themeElements>
    <a:clrScheme name="Origin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Opulent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Plantilla PPT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pulento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equía - Bancamía" id="{5D5B775D-F5DB-0245-A516-68CCE270F053}" vid="{6317EF50-FB80-394D-A472-4562AFE440BA}"/>
    </a:ext>
  </a:extLst>
</a:theme>
</file>

<file path=ppt/theme/theme6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1_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2_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Técnico">
  <a:themeElements>
    <a:clrScheme name="Técnico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Técnico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Técnico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LongProperties xmlns="http://schemas.microsoft.com/office/2006/metadata/longProperties"/>
</file>

<file path=customXml/item2.xml><?xml version="1.0" encoding="utf-8"?>
<p:properties xmlns:p="http://schemas.microsoft.com/office/2006/metadata/properties" xmlns:xsi="http://www.w3.org/2001/XMLSchema-instance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0F7888F44690148B79E998089BA24D5" ma:contentTypeVersion="0" ma:contentTypeDescription="Create a new document." ma:contentTypeScope="" ma:versionID="6992e82626daef4e4e304b5a67213f92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c64490b4aec6201516c3a874156f37b2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53585808-C628-49FA-A06E-FF58545FCEAF}">
  <ds:schemaRefs>
    <ds:schemaRef ds:uri="http://schemas.microsoft.com/office/2006/metadata/longProperties"/>
  </ds:schemaRefs>
</ds:datastoreItem>
</file>

<file path=customXml/itemProps2.xml><?xml version="1.0" encoding="utf-8"?>
<ds:datastoreItem xmlns:ds="http://schemas.openxmlformats.org/officeDocument/2006/customXml" ds:itemID="{DD79A9F2-BF6E-4264-A4A6-09858F2B28E2}">
  <ds:schemaRefs>
    <ds:schemaRef ds:uri="http://schemas.microsoft.com/office/2006/documentManagement/types"/>
    <ds:schemaRef ds:uri="http://purl.org/dc/elements/1.1/"/>
    <ds:schemaRef ds:uri="http://schemas.microsoft.com/office/infopath/2007/PartnerControls"/>
    <ds:schemaRef ds:uri="http://purl.org/dc/dcmitype/"/>
    <ds:schemaRef ds:uri="http://schemas.microsoft.com/office/2006/metadata/properties"/>
    <ds:schemaRef ds:uri="http://purl.org/dc/terms/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04B90F2A-29E4-43EC-892A-3B0E2C98769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customXml/itemProps4.xml><?xml version="1.0" encoding="utf-8"?>
<ds:datastoreItem xmlns:ds="http://schemas.openxmlformats.org/officeDocument/2006/customXml" ds:itemID="{ADE77DF4-B1F7-4B48-9FA6-E11080F3CC6C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31842</TotalTime>
  <Words>1404</Words>
  <Application>Microsoft Office PowerPoint</Application>
  <PresentationFormat>Panorámica</PresentationFormat>
  <Paragraphs>345</Paragraphs>
  <Slides>99</Slides>
  <Notes>24</Notes>
  <HiddenSlides>2</HiddenSlides>
  <MMClips>3</MMClips>
  <ScaleCrop>false</ScaleCrop>
  <HeadingPairs>
    <vt:vector size="8" baseType="variant">
      <vt:variant>
        <vt:lpstr>Fuentes usadas</vt:lpstr>
      </vt:variant>
      <vt:variant>
        <vt:i4>23</vt:i4>
      </vt:variant>
      <vt:variant>
        <vt:lpstr>Tema</vt:lpstr>
      </vt:variant>
      <vt:variant>
        <vt:i4>12</vt:i4>
      </vt:variant>
      <vt:variant>
        <vt:lpstr>Servidores OLE incrustados</vt:lpstr>
      </vt:variant>
      <vt:variant>
        <vt:i4>8</vt:i4>
      </vt:variant>
      <vt:variant>
        <vt:lpstr>Títulos de diapositiva</vt:lpstr>
      </vt:variant>
      <vt:variant>
        <vt:i4>99</vt:i4>
      </vt:variant>
    </vt:vector>
  </HeadingPairs>
  <TitlesOfParts>
    <vt:vector size="142" baseType="lpstr">
      <vt:lpstr>MS PGothic</vt:lpstr>
      <vt:lpstr>Aptos</vt:lpstr>
      <vt:lpstr>Aptos Display</vt:lpstr>
      <vt:lpstr>Arial</vt:lpstr>
      <vt:lpstr>Arial Rounded MT Bold</vt:lpstr>
      <vt:lpstr>Bierstadt</vt:lpstr>
      <vt:lpstr>Bookshelf Symbol 1</vt:lpstr>
      <vt:lpstr>Calibri</vt:lpstr>
      <vt:lpstr>Calibri Light</vt:lpstr>
      <vt:lpstr>Cambria</vt:lpstr>
      <vt:lpstr>Cambria Math</vt:lpstr>
      <vt:lpstr>CommonBullets</vt:lpstr>
      <vt:lpstr>Eras Bold ITC</vt:lpstr>
      <vt:lpstr>Franklin Gothic Book</vt:lpstr>
      <vt:lpstr>Futura Lt BT</vt:lpstr>
      <vt:lpstr>HK Grotesk</vt:lpstr>
      <vt:lpstr>Humanst521 BT</vt:lpstr>
      <vt:lpstr>Lucida Sans</vt:lpstr>
      <vt:lpstr>Lucida Sans Unicode</vt:lpstr>
      <vt:lpstr>Times New Roman</vt:lpstr>
      <vt:lpstr>Trebuchet MS</vt:lpstr>
      <vt:lpstr>Wingdings</vt:lpstr>
      <vt:lpstr>Wingdings 2</vt:lpstr>
      <vt:lpstr>1_Plantilla PPT</vt:lpstr>
      <vt:lpstr>BevelVTI</vt:lpstr>
      <vt:lpstr>Office Theme</vt:lpstr>
      <vt:lpstr>12_Office Theme</vt:lpstr>
      <vt:lpstr>Plantilla PPT</vt:lpstr>
      <vt:lpstr>Tema de Office</vt:lpstr>
      <vt:lpstr>1_Tema de Office</vt:lpstr>
      <vt:lpstr>2_Tema de Office</vt:lpstr>
      <vt:lpstr>Técnico</vt:lpstr>
      <vt:lpstr>3_Tema de Office</vt:lpstr>
      <vt:lpstr>Diseño predeterminado</vt:lpstr>
      <vt:lpstr>9_Tema de Office</vt:lpstr>
      <vt:lpstr>Ecuación</vt:lpstr>
      <vt:lpstr>Fotografía de Photo Editor</vt:lpstr>
      <vt:lpstr>Documento</vt:lpstr>
      <vt:lpstr>MSPhotoEd.3</vt:lpstr>
      <vt:lpstr>Archivo de imagen</vt:lpstr>
      <vt:lpstr>Foto de Photo Editor</vt:lpstr>
      <vt:lpstr>Document</vt:lpstr>
      <vt:lpstr>Diapositiva</vt:lpstr>
      <vt:lpstr>Presentación de PowerPoint</vt:lpstr>
      <vt:lpstr>Sismo de Máxima Capacidad</vt:lpstr>
      <vt:lpstr>Sismo de Máxima Capacidad</vt:lpstr>
      <vt:lpstr>Sismo de Máxima Capacidad</vt:lpstr>
      <vt:lpstr>Diseño óptimo</vt:lpstr>
      <vt:lpstr>Diseño óptimo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Tipo estructural de las construcciones</vt:lpstr>
      <vt:lpstr>Edad de las construcciones</vt:lpstr>
      <vt:lpstr>Bogotá - Pérdidas por ubicación</vt:lpstr>
      <vt:lpstr>Sismo en la Falla Frontal, a 40 km, 7.0 M, SISMARB, IDIGER</vt:lpstr>
      <vt:lpstr>Riesgo sísmico en edificaciones de Bogotá, IDIGER, SISMARB, 2018</vt:lpstr>
      <vt:lpstr>Pérdida Anual Esperada absoluta por sismo en LAC</vt:lpstr>
      <vt:lpstr>Pérdida Anual Esperada relativa por sismo en LAC</vt:lpstr>
      <vt:lpstr>Porcentaje de participación del sismo en la PAE multi-amenaza en LAC</vt:lpstr>
      <vt:lpstr>Entorno sismo-tectónico</vt:lpstr>
      <vt:lpstr>En 1979 Manizales sufrió daños importantes tanto en sus edificios como en sus líneas vitales.   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Evaluación Automática de Daños Post-terremoto</vt:lpstr>
      <vt:lpstr>Red de acelerógrafos de Manizales</vt:lpstr>
      <vt:lpstr>Movimiento sísmico en superficie</vt:lpstr>
      <vt:lpstr>Exposición</vt:lpstr>
      <vt:lpstr>Exposición</vt:lpstr>
      <vt:lpstr>Exposición</vt:lpstr>
      <vt:lpstr>Exposición</vt:lpstr>
      <vt:lpstr>Vulnerabilidad</vt:lpstr>
      <vt:lpstr>Evaluación del daño</vt:lpstr>
      <vt:lpstr>Presentación de PowerPoint</vt:lpstr>
      <vt:lpstr>Evaluación del daño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>LIOBmedia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INGENIAR Climate Suite</dc:title>
  <dc:creator>Gabriel Bernal</dc:creator>
  <cp:lastModifiedBy>Omar Darío Cardona A.</cp:lastModifiedBy>
  <cp:revision>1167</cp:revision>
  <dcterms:created xsi:type="dcterms:W3CDTF">2011-06-30T16:12:40Z</dcterms:created>
  <dcterms:modified xsi:type="dcterms:W3CDTF">2026-06-27T18:41:39Z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">
    <vt:lpwstr>Document</vt:lpwstr>
  </property>
  <property fmtid="{D5CDD505-2E9C-101B-9397-08002B2CF9AE}" pid="3" name="ContentTypeId">
    <vt:lpwstr>0x010100F0F7888F44690148B79E998089BA24D5</vt:lpwstr>
  </property>
</Properties>
</file>